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mp4" ContentType="video/mp4"/>
  <Default Extension="rels" ContentType="application/vnd.openxmlformats-package.relationship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27"/>
  </p:notesMasterIdLst>
  <p:handoutMasterIdLst>
    <p:handoutMasterId r:id="rId28"/>
  </p:handoutMasterIdLst>
  <p:sldIdLst>
    <p:sldId id="406" r:id="rId4"/>
    <p:sldId id="464" r:id="rId5"/>
    <p:sldId id="311" r:id="rId6"/>
    <p:sldId id="422" r:id="rId7"/>
    <p:sldId id="423" r:id="rId8"/>
    <p:sldId id="424" r:id="rId9"/>
    <p:sldId id="418" r:id="rId10"/>
    <p:sldId id="425" r:id="rId11"/>
    <p:sldId id="426" r:id="rId12"/>
    <p:sldId id="433" r:id="rId13"/>
    <p:sldId id="434" r:id="rId14"/>
    <p:sldId id="435" r:id="rId15"/>
    <p:sldId id="452" r:id="rId16"/>
    <p:sldId id="438" r:id="rId17"/>
    <p:sldId id="439" r:id="rId18"/>
    <p:sldId id="441" r:id="rId19"/>
    <p:sldId id="443" r:id="rId20"/>
    <p:sldId id="444" r:id="rId21"/>
    <p:sldId id="445" r:id="rId22"/>
    <p:sldId id="447" r:id="rId23"/>
    <p:sldId id="448" r:id="rId24"/>
    <p:sldId id="451" r:id="rId25"/>
    <p:sldId id="450" r:id="rId26"/>
  </p:sldIdLst>
  <p:sldSz cx="12192000" cy="6858000"/>
  <p:notesSz cx="6858000" cy="9144000"/>
  <p:custDataLst>
    <p:tags r:id="rId4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FZYanSongS-EB-GB"/>
        <a:ea typeface="FZYanSongS-EB-GB"/>
        <a:cs typeface="FZYanSongS-EB-GB"/>
        <a:sym typeface="FZYanSongS-EB-GB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9A2D"/>
    <a:srgbClr val="BDDAB3"/>
    <a:srgbClr val="161E3B"/>
    <a:srgbClr val="FBDF43"/>
    <a:srgbClr val="FDED42"/>
    <a:srgbClr val="F04238"/>
    <a:srgbClr val="FFB35A"/>
    <a:srgbClr val="19DEA6"/>
    <a:srgbClr val="FFC07A"/>
    <a:srgbClr val="3F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06.xml"/><Relationship Id="rId43" Type="http://schemas.openxmlformats.org/officeDocument/2006/relationships/customXml" Target="../customXml/item11.xml"/><Relationship Id="rId42" Type="http://schemas.openxmlformats.org/officeDocument/2006/relationships/customXml" Target="../customXml/item10.xml"/><Relationship Id="rId41" Type="http://schemas.openxmlformats.org/officeDocument/2006/relationships/customXml" Target="../customXml/item9.xml"/><Relationship Id="rId40" Type="http://schemas.openxmlformats.org/officeDocument/2006/relationships/customXml" Target="../customXml/item8.xml"/><Relationship Id="rId4" Type="http://schemas.openxmlformats.org/officeDocument/2006/relationships/slide" Target="slides/slide1.xml"/><Relationship Id="rId39" Type="http://schemas.openxmlformats.org/officeDocument/2006/relationships/customXml" Target="../customXml/item7.xml"/><Relationship Id="rId38" Type="http://schemas.openxmlformats.org/officeDocument/2006/relationships/customXml" Target="../customXml/item6.xml"/><Relationship Id="rId37" Type="http://schemas.openxmlformats.org/officeDocument/2006/relationships/customXml" Target="../customXml/item5.xml"/><Relationship Id="rId36" Type="http://schemas.openxmlformats.org/officeDocument/2006/relationships/customXml" Target="../customXml/item4.xml"/><Relationship Id="rId35" Type="http://schemas.openxmlformats.org/officeDocument/2006/relationships/customXml" Target="../customXml/item3.xml"/><Relationship Id="rId34" Type="http://schemas.openxmlformats.org/officeDocument/2006/relationships/customXml" Target="../customXml/item2.xml"/><Relationship Id="rId33" Type="http://schemas.openxmlformats.org/officeDocument/2006/relationships/customXml" Target="../customXml/item1.xml"/><Relationship Id="rId32" Type="http://schemas.openxmlformats.org/officeDocument/2006/relationships/customXmlProps" Target="../customXml/itemProps9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</a:fld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</a:fld>
            <a:endParaRPr lang="zh-CN" altLang="en-US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panose="02010600030101010101" charset="-122"/>
      </a:defRPr>
    </a:lvl1pPr>
    <a:lvl2pPr indent="228600" latinLnBrk="0">
      <a:defRPr sz="1200">
        <a:latin typeface="+mj-lt"/>
        <a:ea typeface="+mj-ea"/>
        <a:cs typeface="+mj-cs"/>
        <a:sym typeface="等线" panose="02010600030101010101" charset="-122"/>
      </a:defRPr>
    </a:lvl2pPr>
    <a:lvl3pPr indent="457200" latinLnBrk="0">
      <a:defRPr sz="1200">
        <a:latin typeface="+mj-lt"/>
        <a:ea typeface="+mj-ea"/>
        <a:cs typeface="+mj-cs"/>
        <a:sym typeface="等线" panose="02010600030101010101" charset="-122"/>
      </a:defRPr>
    </a:lvl3pPr>
    <a:lvl4pPr indent="685800" latinLnBrk="0">
      <a:defRPr sz="1200">
        <a:latin typeface="+mj-lt"/>
        <a:ea typeface="+mj-ea"/>
        <a:cs typeface="+mj-cs"/>
        <a:sym typeface="等线" panose="02010600030101010101" charset="-122"/>
      </a:defRPr>
    </a:lvl4pPr>
    <a:lvl5pPr indent="914400" latinLnBrk="0">
      <a:defRPr sz="1200">
        <a:latin typeface="+mj-lt"/>
        <a:ea typeface="+mj-ea"/>
        <a:cs typeface="+mj-cs"/>
        <a:sym typeface="等线" panose="02010600030101010101" charset="-122"/>
      </a:defRPr>
    </a:lvl5pPr>
    <a:lvl6pPr indent="1143000" latinLnBrk="0">
      <a:defRPr sz="1200">
        <a:latin typeface="+mj-lt"/>
        <a:ea typeface="+mj-ea"/>
        <a:cs typeface="+mj-cs"/>
        <a:sym typeface="等线" panose="02010600030101010101" charset="-122"/>
      </a:defRPr>
    </a:lvl6pPr>
    <a:lvl7pPr indent="1371600" latinLnBrk="0">
      <a:defRPr sz="1200">
        <a:latin typeface="+mj-lt"/>
        <a:ea typeface="+mj-ea"/>
        <a:cs typeface="+mj-cs"/>
        <a:sym typeface="等线" panose="02010600030101010101" charset="-122"/>
      </a:defRPr>
    </a:lvl7pPr>
    <a:lvl8pPr indent="1600200" latinLnBrk="0">
      <a:defRPr sz="1200">
        <a:latin typeface="+mj-lt"/>
        <a:ea typeface="+mj-ea"/>
        <a:cs typeface="+mj-cs"/>
        <a:sym typeface="等线" panose="02010600030101010101" charset="-122"/>
      </a:defRPr>
    </a:lvl8pPr>
    <a:lvl9pPr indent="1828800" latinLnBrk="0">
      <a:defRPr sz="1200">
        <a:latin typeface="+mj-lt"/>
        <a:ea typeface="+mj-ea"/>
        <a:cs typeface="+mj-cs"/>
        <a:sym typeface="等线" panose="0201060003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矩形"/>
          <p:cNvSpPr/>
          <p:nvPr/>
        </p:nvSpPr>
        <p:spPr>
          <a:xfrm>
            <a:off x="-116437" y="-46954"/>
            <a:ext cx="12424873" cy="695190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50">
              <a:spcBef>
                <a:spcPts val="1900"/>
              </a:spcBef>
              <a:defRPr sz="2000">
                <a:solidFill>
                  <a:srgbClr val="000000"/>
                </a:solidFill>
                <a:latin typeface="FZYanSongS-DB-GB"/>
                <a:ea typeface="FZYanSongS-DB-GB"/>
                <a:cs typeface="FZYanSongS-DB-GB"/>
                <a:sym typeface="FZYanSongS-DB-GB"/>
              </a:defRPr>
            </a:pPr>
            <a:endParaRPr sz="1800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" name="image3.png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21" y="2753965"/>
            <a:ext cx="875298" cy="8752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Shape 15"/>
          <p:cNvSpPr/>
          <p:nvPr>
            <p:ph type="title" hasCustomPrompt="1"/>
          </p:nvPr>
        </p:nvSpPr>
        <p:spPr>
          <a:xfrm>
            <a:off x="1524000" y="2556613"/>
            <a:ext cx="9144000" cy="1270002"/>
          </a:xfrm>
          <a:prstGeom prst="rect">
            <a:avLst/>
          </a:prstGeom>
        </p:spPr>
        <p:txBody>
          <a:bodyPr lIns="65314" tIns="65314" rIns="65314" bIns="65314"/>
          <a:lstStyle>
            <a:lvl1pPr>
              <a:defRPr sz="60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5954668" y="6537959"/>
            <a:ext cx="269603" cy="282303"/>
          </a:xfrm>
          <a:prstGeom prst="rect">
            <a:avLst/>
          </a:prstGeom>
        </p:spPr>
        <p:txBody>
          <a:bodyPr lIns="52251" tIns="52251" rIns="52251" bIns="52251"/>
          <a:lstStyle>
            <a:lvl1pPr defTabSz="400050">
              <a:defRPr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首页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sz="quarter" idx="13" hasCustomPrompt="1"/>
          </p:nvPr>
        </p:nvSpPr>
        <p:spPr>
          <a:xfrm>
            <a:off x="889000" y="2348646"/>
            <a:ext cx="10414000" cy="140294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220" name="Shape 220"/>
          <p:cNvSpPr/>
          <p:nvPr>
            <p:ph type="body" sz="quarter" idx="14"/>
          </p:nvPr>
        </p:nvSpPr>
        <p:spPr>
          <a:xfrm>
            <a:off x="5759450" y="4120024"/>
            <a:ext cx="673101" cy="469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D5D5D5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 descr="矩形"/>
          <p:cNvSpPr/>
          <p:nvPr/>
        </p:nvSpPr>
        <p:spPr>
          <a:xfrm>
            <a:off x="-116437" y="-46954"/>
            <a:ext cx="12424873" cy="695190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2750">
              <a:spcBef>
                <a:spcPts val="1900"/>
              </a:spcBef>
              <a:defRPr sz="2000">
                <a:solidFill>
                  <a:srgbClr val="000000"/>
                </a:solidFill>
                <a:latin typeface="FZYanSongS-DB-GB"/>
                <a:ea typeface="FZYanSongS-DB-GB"/>
                <a:cs typeface="FZYanSongS-DB-GB"/>
                <a:sym typeface="FZYanSongS-DB-GB"/>
              </a:defRPr>
            </a:pPr>
            <a:endParaRPr sz="1800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14" name="image3.png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21" y="2753965"/>
            <a:ext cx="875298" cy="8752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Shape 15"/>
          <p:cNvSpPr/>
          <p:nvPr>
            <p:ph type="title" hasCustomPrompt="1"/>
          </p:nvPr>
        </p:nvSpPr>
        <p:spPr>
          <a:xfrm>
            <a:off x="1524000" y="2556613"/>
            <a:ext cx="9144000" cy="1270002"/>
          </a:xfrm>
          <a:prstGeom prst="rect">
            <a:avLst/>
          </a:prstGeom>
        </p:spPr>
        <p:txBody>
          <a:bodyPr lIns="65314" tIns="65314" rIns="65314" bIns="65314"/>
          <a:lstStyle>
            <a:lvl1pPr>
              <a:defRPr sz="60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xfrm>
            <a:off x="5954668" y="6537959"/>
            <a:ext cx="269603" cy="282303"/>
          </a:xfrm>
          <a:prstGeom prst="rect">
            <a:avLst/>
          </a:prstGeom>
        </p:spPr>
        <p:txBody>
          <a:bodyPr lIns="52251" tIns="52251" rIns="52251" bIns="52251"/>
          <a:lstStyle>
            <a:lvl1pPr defTabSz="400050">
              <a:defRPr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首页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sz="quarter" idx="13" hasCustomPrompt="1"/>
          </p:nvPr>
        </p:nvSpPr>
        <p:spPr>
          <a:xfrm>
            <a:off x="889000" y="2348646"/>
            <a:ext cx="10414000" cy="140294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220" name="Shape 220"/>
          <p:cNvSpPr/>
          <p:nvPr>
            <p:ph type="body" sz="quarter" idx="14"/>
          </p:nvPr>
        </p:nvSpPr>
        <p:spPr>
          <a:xfrm>
            <a:off x="5759450" y="4120024"/>
            <a:ext cx="673101" cy="469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rgbClr val="D5D5D5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/>
        </p:nvSpPr>
        <p:spPr>
          <a:xfrm>
            <a:off x="11274538" y="306425"/>
            <a:ext cx="579873" cy="52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49"/>
                </a:moveTo>
                <a:lnTo>
                  <a:pt x="0" y="851"/>
                </a:lnTo>
                <a:cubicBezTo>
                  <a:pt x="0" y="381"/>
                  <a:pt x="381" y="0"/>
                  <a:pt x="851" y="0"/>
                </a:cubicBezTo>
                <a:lnTo>
                  <a:pt x="20749" y="0"/>
                </a:lnTo>
                <a:cubicBezTo>
                  <a:pt x="21219" y="0"/>
                  <a:pt x="21600" y="381"/>
                  <a:pt x="21600" y="851"/>
                </a:cubicBezTo>
                <a:lnTo>
                  <a:pt x="21600" y="20749"/>
                </a:lnTo>
                <a:cubicBezTo>
                  <a:pt x="21600" y="21219"/>
                  <a:pt x="21219" y="21600"/>
                  <a:pt x="20749" y="21600"/>
                </a:cubicBezTo>
                <a:lnTo>
                  <a:pt x="851" y="21600"/>
                </a:lnTo>
                <a:cubicBezTo>
                  <a:pt x="381" y="21600"/>
                  <a:pt x="0" y="21219"/>
                  <a:pt x="0" y="20749"/>
                </a:cubicBez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F4C00"/>
              </a:gs>
            </a:gsLst>
            <a:lin ang="5400000"/>
          </a:gradFill>
          <a:ln w="3175">
            <a:miter lim="400000"/>
          </a:ln>
        </p:spPr>
        <p:txBody>
          <a:bodyPr lIns="22859" tIns="22859" rIns="22859" bIns="22859" anchor="ctr"/>
          <a:lstStyle/>
          <a:p>
            <a:pPr algn="ctr" defTabSz="457200">
              <a:defRPr sz="1200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  <p:pic>
        <p:nvPicPr>
          <p:cNvPr id="5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1375242" y="452461"/>
            <a:ext cx="374868" cy="2243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6"/>
          <p:cNvSpPr/>
          <p:nvPr>
            <p:ph type="sldNum" sz="quarter" idx="2"/>
          </p:nvPr>
        </p:nvSpPr>
        <p:spPr>
          <a:xfrm>
            <a:off x="5976340" y="6540500"/>
            <a:ext cx="232970" cy="2368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ctr" defTabSz="412750"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5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8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2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5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49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2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6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9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5" name="image00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1375242" y="452461"/>
            <a:ext cx="374868" cy="2243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6"/>
          <p:cNvSpPr/>
          <p:nvPr>
            <p:ph type="sldNum" sz="quarter" idx="2"/>
          </p:nvPr>
        </p:nvSpPr>
        <p:spPr>
          <a:xfrm>
            <a:off x="5976340" y="6540500"/>
            <a:ext cx="232970" cy="236880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>
            <a:spAutoFit/>
          </a:bodyPr>
          <a:lstStyle>
            <a:lvl1pPr algn="ctr" defTabSz="412750">
              <a:defRPr sz="1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ransition spd="med"/>
  <p:txStyles>
    <p:title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5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8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2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5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49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2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62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97500" marR="0" indent="-317500" algn="l" defTabSz="412750" latinLnBrk="0">
        <a:lnSpc>
          <a:spcPct val="100000"/>
        </a:lnSpc>
        <a:spcBef>
          <a:spcPts val="29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13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image" Target="../media/image17.png"/><Relationship Id="rId5" Type="http://schemas.openxmlformats.org/officeDocument/2006/relationships/tags" Target="../tags/tag58.xml"/><Relationship Id="rId4" Type="http://schemas.openxmlformats.org/officeDocument/2006/relationships/image" Target="../media/image16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67.xml"/><Relationship Id="rId7" Type="http://schemas.openxmlformats.org/officeDocument/2006/relationships/image" Target="../media/image18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0" Type="http://schemas.openxmlformats.org/officeDocument/2006/relationships/tags" Target="../tags/tag68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75.xml"/><Relationship Id="rId7" Type="http://schemas.openxmlformats.org/officeDocument/2006/relationships/image" Target="../media/image18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10" Type="http://schemas.openxmlformats.org/officeDocument/2006/relationships/tags" Target="../tags/tag76.xml"/><Relationship Id="rId1" Type="http://schemas.openxmlformats.org/officeDocument/2006/relationships/tags" Target="../tags/tag6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83.xml"/><Relationship Id="rId7" Type="http://schemas.openxmlformats.org/officeDocument/2006/relationships/image" Target="../media/image23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tags" Target="../tags/tag84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28.png"/><Relationship Id="rId7" Type="http://schemas.openxmlformats.org/officeDocument/2006/relationships/tags" Target="../tags/tag89.xml"/><Relationship Id="rId6" Type="http://schemas.openxmlformats.org/officeDocument/2006/relationships/image" Target="../media/image27.png"/><Relationship Id="rId5" Type="http://schemas.openxmlformats.org/officeDocument/2006/relationships/tags" Target="../tags/tag88.xml"/><Relationship Id="rId4" Type="http://schemas.openxmlformats.org/officeDocument/2006/relationships/image" Target="../media/image26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10" Type="http://schemas.openxmlformats.org/officeDocument/2006/relationships/tags" Target="../tags/tag91.xml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2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1212850" y="4364990"/>
            <a:ext cx="10438130" cy="15551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如何正确高效看日志？</a:t>
            </a:r>
            <a:endParaRPr kumimoji="0" lang="zh-CN" altLang="en-US" sz="66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9" name="图片 8" descr="mysql_PNG22-removebg-preview 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44335" y="836295"/>
            <a:ext cx="4342765" cy="33248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39115" y="2348865"/>
            <a:ext cx="10433685" cy="157607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500" b="1" i="0" u="none" strike="noStrike" cap="none" spc="0" normalizeH="0" baseline="0">
                <a:ln>
                  <a:solidFill>
                    <a:srgbClr val="161E3B"/>
                  </a:solidFill>
                </a:ln>
                <a:solidFill>
                  <a:schemeClr val="accent5">
                    <a:alpha val="92000"/>
                  </a:schemeClr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故障定位</a:t>
            </a:r>
            <a:endParaRPr kumimoji="0" lang="zh-CN" altLang="en-US" sz="11500" b="1" i="0" u="none" strike="noStrike" cap="none" spc="0" normalizeH="0" baseline="0">
              <a:ln>
                <a:solidFill>
                  <a:srgbClr val="161E3B"/>
                </a:solidFill>
              </a:ln>
              <a:solidFill>
                <a:schemeClr val="accent5">
                  <a:alpha val="92000"/>
                </a:schemeClr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101219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</a:t>
            </a:r>
            <a:r>
              <a:rPr kumimoji="0" lang="zh-CN" alt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11860" y="1412240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简单的，通过指定搜索关键字，即可从日志中搜索出包含关键字的日志。其中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-i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表示忽略大小写。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83615" y="2348865"/>
            <a:ext cx="3158490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grep -i error app.log</a:t>
            </a:r>
            <a:endParaRPr kumimoji="0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1225" y="2924810"/>
            <a:ext cx="9810750" cy="3434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9899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95350" y="1412240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如果我们配合tail命令，还可以实时查看</a:t>
            </a: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日志中</a:t>
            </a:r>
            <a:r>
              <a:rPr kumimoji="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正在产生的错误</a:t>
            </a: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。</a:t>
            </a:r>
            <a:endParaRPr kumimoji="0" lang="zh-CN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95350" y="2204720"/>
            <a:ext cx="4346575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tail -f app.log | grep -i error</a:t>
            </a:r>
            <a:endParaRPr kumimoji="0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95350" y="3123565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如果想忽略掉某个错误，则可以使用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-v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来忽略，忽略多个使用多个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-e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即可。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895350" y="3789045"/>
            <a:ext cx="8246745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tail -f app.log | grep --line-buffered -i error | grep -v -e reset</a:t>
            </a:r>
            <a:endParaRPr kumimoji="0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94805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11860" y="1412240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对于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Java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来说，一般异常日志的下面还有异常栈，这可以通过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-A 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来指定输出匹配行后的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行。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1225" y="2204720"/>
            <a:ext cx="8246745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tail -f app.log | grep -A 9 -i error</a:t>
            </a:r>
            <a:endParaRPr kumimoji="0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1225" y="2959735"/>
            <a:ext cx="9929495" cy="13608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-A 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匹配行后的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行也输出。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-B 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匹配行前的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行也输出。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-C 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匹配行前后的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9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行都输出。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94805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911860" y="1412240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tac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命令可实现文件倒序输出，结合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可实现倒序搜索最近的日志。</a:t>
            </a:r>
            <a:endParaRPr kumimoji="0" lang="en-US" altLang="zh-CN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11225" y="2204720"/>
            <a:ext cx="8246745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tac</a:t>
            </a: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 app.log | grep -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m</a:t>
            </a: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 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10</a:t>
            </a:r>
            <a:r>
              <a:rPr kumimoji="0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 -i error</a:t>
            </a:r>
            <a:endParaRPr kumimoji="0" lang="en-US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11225" y="2959735"/>
            <a:ext cx="9929495" cy="13608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tac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文件倒序读取输出。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</a:t>
            </a:r>
            <a:r>
              <a:rPr kumimoji="0" 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 10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查询到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10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条匹配结果就结束。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9027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5875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9470" y="1412875"/>
            <a:ext cx="9929495" cy="56832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是为文本处理而生的脚本语言，与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grep/sed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的区别是，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会将行拆分为列</a:t>
            </a:r>
            <a:r>
              <a:rPr lang="zh-CN" altLang="en-US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，语法如下：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11860" y="1990090"/>
            <a:ext cx="9781540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awk 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'BEGIN{action} pattern1{action} pattern2{action} END{action}'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 app.log</a:t>
            </a:r>
            <a:endParaRPr kumimoji="0" lang="en-US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911860" y="2736215"/>
            <a:ext cx="9929495" cy="93916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先执行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BEGIN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中的代码，</a:t>
            </a: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然后每一行都会检查是否匹配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pattern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，若匹配则执行相应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action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，待所有行处理完后，再执行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END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中的代码，如下：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" y="3933190"/>
            <a:ext cx="4461510" cy="232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6868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7080" y="1557020"/>
            <a:ext cx="6825615" cy="505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语法其实与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c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、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java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等类似，也支持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if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、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while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、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for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等。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2275840"/>
            <a:ext cx="6995160" cy="291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94055" y="7175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lang="zh-CN" altLang="en-US" sz="4000" b="1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5875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6445" y="1008380"/>
            <a:ext cx="10309225" cy="616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lang="zh-CN" altLang="en-US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特殊</a:t>
            </a:r>
            <a:r>
              <a:rPr lang="en-US" altLang="zh-CN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case</a:t>
            </a:r>
            <a:r>
              <a:rPr lang="zh-CN" altLang="en-US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，当</a:t>
            </a:r>
            <a:r>
              <a:rPr lang="en-US" altLang="zh-CN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RS</a:t>
            </a:r>
            <a:r>
              <a:rPr lang="zh-CN" altLang="en-US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等于空</a:t>
            </a:r>
            <a:r>
              <a:rPr lang="zh-CN" altLang="en-US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时，表示按段分隔记录，常用于搜索异常栈，如下：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5" y="1742440"/>
            <a:ext cx="6391275" cy="240030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2207260" y="4653280"/>
            <a:ext cx="4962525" cy="4591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cat app.log | awk -v RS= 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等线" panose="02010600030101010101" charset="-122"/>
                <a:ea typeface="等线" panose="02010600030101010101" charset="-122"/>
                <a:cs typeface="OPlusSans 3.0" panose="00000500000000000000" charset="-122"/>
                <a:sym typeface="Helvetica Neue Medium"/>
              </a:rPr>
              <a:t>'/Broken pipe/'</a:t>
            </a:r>
            <a:endParaRPr kumimoji="0" lang="en-US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等线" panose="02010600030101010101" charset="-122"/>
              <a:ea typeface="等线" panose="0201060003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2192020" y="5118100"/>
            <a:ext cx="9649460" cy="84137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-v RS=</a:t>
            </a:r>
            <a:r>
              <a:rPr lang="zh-CN" alt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：指定</a:t>
            </a:r>
            <a:r>
              <a:rPr lang="en-US" altLang="zh-CN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RS</a:t>
            </a:r>
            <a:r>
              <a:rPr lang="zh-CN" alt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变量值，空表示按段分隔。</a:t>
            </a:r>
            <a:endParaRPr lang="zh-CN" altLang="en-US" sz="1600" b="1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/Broken pipe/:</a:t>
            </a:r>
            <a:r>
              <a:rPr lang="zh-CN" alt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简写形式，等价于</a:t>
            </a:r>
            <a:r>
              <a:rPr lang="en-US" altLang="zh-CN" sz="1400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$0~</a:t>
            </a:r>
            <a:r>
              <a:rPr lang="en-US" sz="1400" b="1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/Broken pipe/</a:t>
            </a:r>
            <a:r>
              <a:rPr lang="zh-CN" alt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，判断当前记录是否正则匹配</a:t>
            </a:r>
            <a:r>
              <a:rPr lang="en-US" sz="1600" b="1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Broken pipe</a:t>
            </a:r>
            <a:endParaRPr kumimoji="0" lang="en-US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405" y="1821815"/>
            <a:ext cx="6315075" cy="2586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6868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484630"/>
            <a:ext cx="773811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awk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支持与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sed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类似的范围匹配，过滤某时间段的日志数据，如下：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" y="2348865"/>
            <a:ext cx="9298305" cy="170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172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wc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484630"/>
            <a:ext cx="773811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wc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命令用于对文本文件进行统计，如下：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106" name="图片 105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35955" y="2466975"/>
            <a:ext cx="2266950" cy="1924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35955" y="4878388"/>
            <a:ext cx="2171700" cy="132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911860" y="3284855"/>
            <a:ext cx="482473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默认情况下，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wc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命令显示行数、词数与字节数。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911225" y="5300980"/>
            <a:ext cx="482473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</a:pP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最常用的是</a:t>
            </a: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-l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选项，只显示行数，一般用于统计数量。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79692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11225" y="1484630"/>
            <a:ext cx="773811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命令用于对文本行进行排序，如下：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584065" y="2637155"/>
            <a:ext cx="2859405" cy="917575"/>
            <a:chOff x="6992" y="4153"/>
            <a:chExt cx="4503" cy="1445"/>
          </a:xfrm>
        </p:grpSpPr>
        <p:sp>
          <p:nvSpPr>
            <p:cNvPr id="3" name="右箭头 2"/>
            <p:cNvSpPr/>
            <p:nvPr/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6992" y="4153"/>
              <a:ext cx="4503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sort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默认以整行按字母序排序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8210" y="4942205"/>
            <a:ext cx="2277745" cy="1061085"/>
            <a:chOff x="7219" y="3927"/>
            <a:chExt cx="3587" cy="1671"/>
          </a:xfrm>
        </p:grpSpPr>
        <p:sp>
          <p:nvSpPr>
            <p:cNvPr id="10" name="右箭头 9"/>
            <p:cNvSpPr/>
            <p:nvPr>
              <p:custDataLst>
                <p:tags r:id="rId4"/>
              </p:custDataLst>
            </p:nvPr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7219" y="3927"/>
              <a:ext cx="3587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en-US" sz="1600" b="1" i="0" u="none" strike="noStrike" cap="none" spc="0" normalizeH="0" baseline="0">
                  <a:ln w="31750">
                    <a:noFill/>
                  </a:ln>
                  <a:solidFill>
                    <a:srgbClr val="FF9A2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-k2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指定以空白为分隔符的第</a:t>
              </a:r>
              <a:r>
                <a:rPr kumimoji="0" lang="en-US" altLang="zh-CN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2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个字段排序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pic>
        <p:nvPicPr>
          <p:cNvPr id="115" name="图片 114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23478" y="3212783"/>
            <a:ext cx="19716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80325" y="2132648"/>
            <a:ext cx="2667000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80325" y="4509135"/>
            <a:ext cx="2667635" cy="1903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207260" y="2420620"/>
            <a:ext cx="5678805" cy="15551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素材集市康康体" panose="02010600010101010101" charset="-122"/>
                <a:ea typeface="素材集市康康体" panose="02010600010101010101" charset="-122"/>
                <a:cs typeface="OPlusSans 3.0" panose="00000500000000000000" charset="-122"/>
                <a:sym typeface="Helvetica Neue Medium"/>
              </a:rPr>
              <a:t>孟小哥抓虫</a:t>
            </a:r>
            <a:endParaRPr kumimoji="0" lang="zh-CN" altLang="en-US" sz="8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素材集市康康体" panose="02010600010101010101" charset="-122"/>
              <a:ea typeface="素材集市康康体" panose="02010600010101010101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47890" y="2996565"/>
            <a:ext cx="1360170" cy="67881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cap="none" spc="0" normalizeH="0" baseline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vlog</a:t>
            </a:r>
            <a:endParaRPr kumimoji="0" lang="en-US" altLang="zh-CN" sz="3600" b="1" i="0" u="none" strike="noStrike" cap="none" spc="0" normalizeH="0" baseline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73342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87805" y="5733415"/>
            <a:ext cx="7738110" cy="37846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还有一些其它选项，但</a:t>
            </a:r>
            <a:r>
              <a:rPr kumimoji="0" 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一般来说，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最常用的选项就是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-nrk</a:t>
            </a:r>
            <a:endParaRPr kumimoji="0" lang="en-US" altLang="zh-CN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2220" y="1629410"/>
            <a:ext cx="2859405" cy="917575"/>
            <a:chOff x="6992" y="4153"/>
            <a:chExt cx="4503" cy="1445"/>
          </a:xfrm>
        </p:grpSpPr>
        <p:sp>
          <p:nvSpPr>
            <p:cNvPr id="3" name="右箭头 2"/>
            <p:cNvSpPr/>
            <p:nvPr/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6992" y="4153"/>
              <a:ext cx="4503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en-US" sz="1600" b="1" i="0" u="none" strike="noStrike" cap="none" spc="0" normalizeH="0" baseline="0">
                  <a:ln w="31750">
                    <a:noFill/>
                  </a:ln>
                  <a:solidFill>
                    <a:srgbClr val="FF9A2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-n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选项指定按数值大小排查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36365" y="3934460"/>
            <a:ext cx="2277745" cy="1061085"/>
            <a:chOff x="7219" y="3927"/>
            <a:chExt cx="3587" cy="1671"/>
          </a:xfrm>
        </p:grpSpPr>
        <p:sp>
          <p:nvSpPr>
            <p:cNvPr id="10" name="右箭头 9"/>
            <p:cNvSpPr/>
            <p:nvPr>
              <p:custDataLst>
                <p:tags r:id="rId4"/>
              </p:custDataLst>
            </p:nvPr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7219" y="3927"/>
              <a:ext cx="3587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en-US" sz="1600" b="1" i="0" u="none" strike="noStrike" cap="none" spc="0" normalizeH="0" baseline="0">
                  <a:ln w="31750">
                    <a:noFill/>
                  </a:ln>
                  <a:solidFill>
                    <a:srgbClr val="FF9A2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-r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选项用于倒序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pic>
        <p:nvPicPr>
          <p:cNvPr id="115" name="图片 114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31633" y="2205038"/>
            <a:ext cx="19716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44018" y="980758"/>
            <a:ext cx="31718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44018" y="3356928"/>
            <a:ext cx="3267075" cy="2238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74612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uniq</a:t>
            </a:r>
            <a:r>
              <a:rPr lang="zh-CN" altLang="en-US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487805" y="5589270"/>
            <a:ext cx="7738110" cy="6775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uniq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命令需要文件事先排好序，不然无法去重统计，因此一般跟在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后面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如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 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sort -nrk2 | uniq -c</a:t>
            </a:r>
            <a:endParaRPr kumimoji="0" lang="en-US" altLang="zh-CN" sz="16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2220" y="1629410"/>
            <a:ext cx="2859405" cy="917575"/>
            <a:chOff x="6992" y="4153"/>
            <a:chExt cx="4503" cy="1445"/>
          </a:xfrm>
        </p:grpSpPr>
        <p:sp>
          <p:nvSpPr>
            <p:cNvPr id="3" name="右箭头 2"/>
            <p:cNvSpPr/>
            <p:nvPr/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6992" y="4153"/>
              <a:ext cx="4503" cy="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默认用于去重，不常用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36365" y="3934460"/>
            <a:ext cx="2277745" cy="1061085"/>
            <a:chOff x="7219" y="3927"/>
            <a:chExt cx="3587" cy="1671"/>
          </a:xfrm>
        </p:grpSpPr>
        <p:sp>
          <p:nvSpPr>
            <p:cNvPr id="10" name="右箭头 9"/>
            <p:cNvSpPr/>
            <p:nvPr>
              <p:custDataLst>
                <p:tags r:id="rId4"/>
              </p:custDataLst>
            </p:nvPr>
          </p:nvSpPr>
          <p:spPr>
            <a:xfrm>
              <a:off x="7899" y="4833"/>
              <a:ext cx="1542" cy="765"/>
            </a:xfrm>
            <a:prstGeom prst="rightArrow">
              <a:avLst/>
            </a:prstGeom>
          </p:spPr>
          <p:style>
            <a:lnRef idx="2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50800" tIns="50800" rIns="50800" bIns="50800" numCol="1" spcCol="38100" rtlCol="0" anchor="ctr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7219" y="3927"/>
              <a:ext cx="3587" cy="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71436" tIns="71436" rIns="71436" bIns="71436" numCol="1" spcCol="38100" rtlCol="0" anchor="ctr" forceAA="0">
              <a:noAutofit/>
            </a:bodyPr>
            <a:p>
              <a:pPr marR="0" algn="l" defTabSz="821690" rtl="0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</a:pPr>
              <a:r>
                <a:rPr kumimoji="0" lang="en-US" sz="1600" b="1" i="0" u="none" strike="noStrike" cap="none" spc="0" normalizeH="0" baseline="0">
                  <a:ln w="31750">
                    <a:noFill/>
                  </a:ln>
                  <a:solidFill>
                    <a:srgbClr val="FF9A2D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-c</a:t>
              </a:r>
              <a:r>
                <a:rPr kumimoji="0" lang="zh-CN" altLang="en-US" sz="1600" b="1" i="0" u="none" strike="noStrike" cap="none" spc="0" normalizeH="0" baseline="0">
                  <a:ln w="317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FillTx/>
                  <a:latin typeface="OPlusSans 3.0" panose="00000500000000000000" charset="-122"/>
                  <a:ea typeface="OPlusSans 3.0" panose="00000500000000000000" charset="-122"/>
                  <a:cs typeface="OPlusSans 3.0" panose="00000500000000000000" charset="-122"/>
                  <a:sym typeface="Helvetica Neue Medium"/>
                </a:rPr>
                <a:t>选项用于统计各项数量，常用</a:t>
              </a:r>
              <a:endPara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endParaRPr>
            </a:p>
          </p:txBody>
        </p:sp>
      </p:grpSp>
      <p:pic>
        <p:nvPicPr>
          <p:cNvPr id="120" name="图片 11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533" y="2348548"/>
            <a:ext cx="19716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16090" y="1295400"/>
            <a:ext cx="2571750" cy="1924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图片 121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815773" y="3573145"/>
            <a:ext cx="2867025" cy="1924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1089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zcat/zless/zgrep</a:t>
            </a:r>
            <a:endParaRPr kumimoji="0" lang="en-US" altLang="zh-CN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99515" y="1557020"/>
            <a:ext cx="8134350" cy="6775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有时，为节省空间，会将日志进行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gzip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压缩，这时可使用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zcat/zless/zgrep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查看日志。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123" name="图片 122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3343" y="2420938"/>
            <a:ext cx="237172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15460" y="2421255"/>
            <a:ext cx="2050415" cy="2233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48525" y="2708593"/>
            <a:ext cx="2971800" cy="132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270635" y="5373370"/>
            <a:ext cx="4435475" cy="6775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没有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zawk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命令？也可使用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gzip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解压后再分析。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128" name="图片 127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50903" y="5046663"/>
            <a:ext cx="3971925" cy="132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475615"/>
            <a:ext cx="10640060" cy="89027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 w="317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总结</a:t>
            </a:r>
            <a:endParaRPr kumimoji="0" lang="zh-CN" altLang="en-US" sz="4000" b="1" i="0" u="none" strike="noStrike" cap="none" spc="0" normalizeH="0" baseline="0">
              <a:ln w="317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343660" y="1628775"/>
            <a:ext cx="7225665" cy="225171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查看日志一般使用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命令，大文件不会内存溢出，还可直接查看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jar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包。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grep/awk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命令可实现一些常见的搜索场景，如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grep -A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、时间范围搜索、异常栈搜索。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wc/sort/uniq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可实现一些简单的统计需求。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zcat/zless/zgrep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可直接查看搜索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*.gz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压缩文件。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343660" y="4293235"/>
            <a:ext cx="7225665" cy="152463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Linux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的文本命令，实际有非常多的技巧与组合用法，这里只是给大家介绍了最常见的用法，实际应用中肯定会有更多的细节需求，可以通过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man xxx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学习，如果要成为</a:t>
            </a:r>
            <a:r>
              <a:rPr kumimoji="0" lang="en-US" altLang="zh-CN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Linux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高手，一定要多练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多实践</a:t>
            </a:r>
            <a:r>
              <a:rPr kumimoji="0" lang="zh-CN" altLang="en-US" sz="16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。</a:t>
            </a:r>
            <a:endParaRPr kumimoji="0" lang="zh-CN" altLang="en-US" sz="16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9F754DE-2CAD-44b6-B708-469DEB6407EB-1" descr="C:/Users/meng/AppData/Local/Temp/wpp.TPPqEn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018" y="899795"/>
            <a:ext cx="5815965" cy="505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6098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cat/head/tail</a:t>
            </a:r>
            <a:r>
              <a:rPr kumimoji="0" lang="zh-CN" alt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7715" y="1196975"/>
            <a:ext cx="9929495" cy="185801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cat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命令用于将文件内容输出，因此：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只适合看小文件，如配置文件。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不适合看日志等大文件，容易造成刷屏，也常用于配合其它文本命令在管道中使用。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39470" y="3054985"/>
            <a:ext cx="9929495" cy="111442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24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head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命令用于查看文件前几行。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tail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命令用于查看文件后几行，</a:t>
            </a: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-f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不断查看新内容。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55370" y="4437380"/>
            <a:ext cx="3577590" cy="1836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60010" y="4437380"/>
            <a:ext cx="3994150" cy="196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6098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vim</a:t>
            </a:r>
            <a:r>
              <a:rPr kumimoji="0" lang="zh-CN" alt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7715" y="1196975"/>
            <a:ext cx="9929495" cy="185801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vim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是一个文本编辑器，因此：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适合编辑小文件，如配置文件。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不适合看日志等大文件，因为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vim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会将文件内容全加载到内存中，容易内存溢出。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570" y="2997200"/>
            <a:ext cx="10483215" cy="3617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6098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less/more</a:t>
            </a:r>
            <a:r>
              <a:rPr kumimoji="0" lang="zh-CN" altLang="en-US" sz="4000" b="1" i="0" u="none" strike="noStrike" cap="none" spc="0" normalizeH="0" baseline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9050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7715" y="1196975"/>
            <a:ext cx="9929495" cy="132461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或</a:t>
            </a: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more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命令是一个文件分页查看器，因此：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由于它可按需加载文件数据到内存，因此它可查看大日志文件，不会内存溢出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L="342900" marR="0" indent="-34290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一般推荐用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，相比</a:t>
            </a:r>
            <a:r>
              <a:rPr kumimoji="0" lang="en-US" altLang="zh-CN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more</a:t>
            </a:r>
            <a:r>
              <a:rPr kumimoji="0" lang="zh-CN" altLang="en-US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做了许多功能增强，如可查看压缩包等。</a:t>
            </a:r>
            <a:endParaRPr kumimoji="0" lang="zh-CN" altLang="en-US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702945" y="2842895"/>
          <a:ext cx="7718425" cy="36029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04315"/>
                <a:gridCol w="6214110"/>
              </a:tblGrid>
              <a:tr h="5181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操作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描述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</a:tr>
              <a:tr h="3962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f</a:t>
                      </a:r>
                      <a:endParaRPr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向后翻页(forward)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356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b</a:t>
                      </a:r>
                      <a:endParaRPr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sym typeface="+mn-ea"/>
                        </a:rPr>
                        <a:t>向前翻页(backward)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248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g</a:t>
                      </a:r>
                      <a:endParaRPr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跳转到首行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42608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G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跳转到尾行，同时按Shift+g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/abc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向后搜索abc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再按n继续搜索下一个abc，再按N搜索上一个abc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7010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?abc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向前搜索abc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再按n继续搜索上一个abc，再按N搜索下一个abc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760460" y="3717290"/>
            <a:ext cx="2101215" cy="132461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基本操作与</a:t>
            </a: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vim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类似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199515" y="1701165"/>
          <a:ext cx="9957435" cy="39662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53765"/>
                <a:gridCol w="6503670"/>
              </a:tblGrid>
              <a:tr h="3911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操作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800" b="1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描述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A2D"/>
                    </a:solidFill>
                  </a:tcPr>
                </a:tc>
              </a:tr>
              <a:tr h="4749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F</a:t>
                      </a:r>
                      <a:endParaRPr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</a:rPr>
                        <a:t>不断显示文件新内容，同时按Shift + f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5321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-N</a:t>
                      </a:r>
                      <a:endParaRPr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sym typeface="+mn-ea"/>
                        </a:rPr>
                        <a:t>显示行号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sym typeface="+mn-ea"/>
                        </a:rPr>
                        <a:t>(先按-，再按Shift + n，</a:t>
                      </a:r>
                      <a:r>
                        <a:rPr lang="zh-CN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sym typeface="+mn-ea"/>
                        </a:rPr>
                        <a:t>回车</a:t>
                      </a: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sym typeface="+mn-ea"/>
                        </a:rPr>
                        <a:t>)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519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-i</a:t>
                      </a:r>
                      <a:endParaRPr 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忽略大小写搜索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 </a:t>
                      </a: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(先按-，再按i，</a:t>
                      </a:r>
                      <a:r>
                        <a:rPr lang="zh-CN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回车</a:t>
                      </a:r>
                      <a:r>
                        <a:rPr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)</a:t>
                      </a:r>
                      <a:endParaRPr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519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-S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不换行查看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(先按-，再按Shift + s，回车)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519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-R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保留颜色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(先按-，再按Shift + r，回车)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  <a:tr h="51943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q</a:t>
                      </a:r>
                      <a:endParaRPr lang="zh-CN" altLang="en-US" sz="2000"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OPlusSans 3.0" panose="00000500000000000000" charset="-122"/>
                          <a:ea typeface="OPlusSans 3.0" panose="00000500000000000000" charset="-122"/>
                          <a:cs typeface="OPlusSans 3.0" panose="00000500000000000000" charset="-122"/>
                          <a:sym typeface="+mn-ea"/>
                        </a:rPr>
                        <a:t>退出less程序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OPlusSans 3.0" panose="00000500000000000000" charset="-122"/>
                        <a:ea typeface="OPlusSans 3.0" panose="00000500000000000000" charset="-122"/>
                        <a:cs typeface="OPlusSans 3.0" panose="00000500000000000000" charset="-122"/>
                        <a:sym typeface="+mn-ea"/>
                      </a:endParaRPr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35A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39520" y="764540"/>
            <a:ext cx="874522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less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OPlusSans 3.0" panose="00000500000000000000" charset="-122"/>
              </a:rPr>
              <a:t>其它常用选项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OPlusSans 3.0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6098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</a:t>
            </a:r>
            <a:endParaRPr kumimoji="0" lang="zh-CN" altLang="en-US" sz="4000" b="1" i="0" u="none" strike="noStrike" cap="none" spc="0" normalizeH="0" baseline="0">
              <a:ln w="15875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7715" y="1196975"/>
            <a:ext cx="9929495" cy="12465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可直接查看压缩包，常用于检查</a:t>
            </a: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jar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打包是否正常。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rgbClr val="FF9A2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 xxx.jar</a:t>
            </a:r>
            <a:endParaRPr kumimoji="0" lang="en-US" altLang="zh-CN" sz="2400" b="1" i="0" u="none" strike="noStrike" cap="none" spc="0" normalizeH="0" baseline="0">
              <a:ln w="31750">
                <a:noFill/>
              </a:ln>
              <a:solidFill>
                <a:srgbClr val="FF9A2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9470" y="2564765"/>
            <a:ext cx="10227945" cy="3631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E3B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22935" y="260985"/>
            <a:ext cx="10640060" cy="125158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L="0" marR="0" indent="0" algn="l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4000" b="1" i="0" u="none" strike="noStrike" cap="none" spc="0" normalizeH="0" baseline="0">
                <a:ln w="15875">
                  <a:solidFill>
                    <a:schemeClr val="tx1"/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命令过滤显示</a:t>
            </a:r>
            <a:endParaRPr kumimoji="0" lang="zh-CN" altLang="en-US" sz="4000" b="1" i="0" u="none" strike="noStrike" cap="none" spc="0" normalizeH="0" baseline="0">
              <a:ln w="15875">
                <a:solidFill>
                  <a:schemeClr val="tx1"/>
                </a:solidFill>
              </a:ln>
              <a:solidFill>
                <a:schemeClr val="accent4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7715" y="1196975"/>
            <a:ext cx="9929495" cy="124650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6" tIns="71436" rIns="71436" bIns="71436" numCol="1" spcCol="38100" rtlCol="0" anchor="ctr" forceAA="0">
            <a:noAutofit/>
          </a:bodyPr>
          <a:p>
            <a:pPr marR="0" algn="l" defTabSz="82169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</a:pPr>
            <a:r>
              <a:rPr kumimoji="0" lang="en-US" altLang="zh-CN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过滤显示内容，如内核日志中经常有一些可忽略的错误，</a:t>
            </a:r>
            <a:r>
              <a:rPr kumimoji="0" 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less</a:t>
            </a:r>
            <a:r>
              <a:rPr kumimoji="0" lang="zh-CN" altLang="en-US" sz="2400" b="1" i="0" u="none" strike="noStrike" cap="none" spc="0" normalizeH="0" baseline="0">
                <a:ln w="317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OPlusSans 3.0" panose="00000500000000000000" charset="-122"/>
                <a:ea typeface="OPlusSans 3.0" panose="00000500000000000000" charset="-122"/>
                <a:cs typeface="OPlusSans 3.0" panose="00000500000000000000" charset="-122"/>
                <a:sym typeface="Helvetica Neue Medium"/>
              </a:rPr>
              <a:t>查看时可过滤掉。</a:t>
            </a:r>
            <a:endParaRPr kumimoji="0" lang="zh-CN" altLang="en-US" sz="2400" b="1" i="0" u="none" strike="noStrike" cap="none" spc="0" normalizeH="0" baseline="0">
              <a:ln w="317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OPlusSans 3.0" panose="00000500000000000000" charset="-122"/>
              <a:ea typeface="OPlusSans 3.0" panose="00000500000000000000" charset="-122"/>
              <a:cs typeface="OPlusSans 3.0" panose="00000500000000000000" charset="-122"/>
              <a:sym typeface="Helvetica Neue Medium"/>
            </a:endParaRPr>
          </a:p>
        </p:txBody>
      </p:sp>
      <p:pic>
        <p:nvPicPr>
          <p:cNvPr id="4" name="less过滤显示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5370" y="2443480"/>
            <a:ext cx="8745220" cy="392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commondata" val="eyJoZGlkIjoiZTNiMmJjMGUyMDNhMGI0MjllZTc4OTE3ODRjOTBjMWQ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TABLE_ENDDRAG_ORIGIN_RECT" val="607*276"/>
  <p:tag name="TABLE_ENDDRAG_RECT" val="55*223*607*276"/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TABLE_ENDDRAG_ORIGIN_RECT" val="682*303"/>
  <p:tag name="TABLE_ENDDRAG_RECT" val="59*218*682*303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617*2823*536*53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New_Template7">
  <a:themeElements>
    <a:clrScheme name="New_Template7">
      <a:dk1>
        <a:srgbClr val="222222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New_Template7">
  <a:themeElements>
    <a:clrScheme name="New_Template7">
      <a:dk1>
        <a:srgbClr val="222222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FZYanSongS-EB-GB"/>
            <a:ea typeface="FZYanSongS-EB-GB"/>
            <a:cs typeface="FZYanSongS-EB-GB"/>
            <a:sym typeface="FZYanSongS-EB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zI1NjU0MjQ3OTYwIiwKCSJHcm91cElkIiA6ICI0Mzg4NTUzOTgiLAoJIkltYWdlIiA6ICJpVkJPUncwS0dnb0FBQUFOU1VoRVVnQUFBcjRBQUFJVENBWUFBQURoQlI5RkFBQUFBWE5TUjBJQXJzNGM2UUFBSUFCSlJFRlVlSnpzM1hlY0c5VzlOdkJuWnFSUlcyM3Z1N1ozRGJiQnhoaE14NWplVzZnQkVrTGFUU0dWRzVLYm50d0VFaUNGa29UY2xKczM1SkpRQW9ScU9xWmpIRGZjRy9aNmk3ZXZlcC8yL3FIVldOdnM3WkpXenhmMFdjMW9KSjJWZDFlUHp2ek9PVUlzSGpOQVJFUkVSRFREaVpsdUFCRVJFUkhSZEdEd0pTSWlJcUs4d09CTFJFUkVSSG1Cd1plSWlJaUk4Z0tETHhFUkVSSGxCUVpmSWlJaUlzb0xETDVFUkVSRWxCY1lmSW1JaUlnb0x6RDRFaEVSRVZGZVlQQWxJaUlpb3J6QTRFdEVSRVJFZVlIQmw0aUlpSWp5QW9NdkVSRVJFZVVGQmw4aUlpSWl5Z3NNdmtSRVJFU1VGeGg4aVlpSWlDZ3ZNUGdTRVJFUlVWNWc4Q1VpSWlLaXZNRGdTMFJFUkVSNWdjR1hpSWlJaVBJQ2d5OFJFUkVSNVFVR1h5SWlJaUxLQ3d5K1JFUkVSSlFYR0h5SmlJaUlLQzh3K0JJUkVSRlJYbUR3SlNJaUlxSzh3T0JMUkVSRVJIbUJ3WmVJaUlpSThnS0RMeEVSRVJIbEJRWmZJaUlpSXNvTERMNUVSRVJFbEJjWWZJbUlpSWdvTHpENEVoRVJFVkZlWVBBbElpSWlvcnpBNEV0RVJFUkVlWUhCbDRpSWlJanlBb012RVJFUkVlVUZCbDhpSWlJaXlnc012a1JFUkVTVUZ4aDhpWWlJaUNndk1QZ1NFUkVSVVY2d1pMb0JSRVJFMmM0d2pFdzNJU3NJZ3BEcEpoQk5DSU12RVJIUklPbEJOM1U5MzhPdklBZ3dER05BK0dVUXBsekQ0RXRFUk5RdlBlUU92Z3crSmw4TURycnBsK0dPSWNwbURMNUVSRVFZR0haMVhZY0FBWkpGZ2lpSXNGZ3NFTVg4SGhhajZ6cFVWWVZ1Nk5CVURUcDBDSUpndmk0TXY1UUxoRmc4bGw4ZlhZbUlpQVpKaGQzVVJaWmwyRzMyVERjcnE4VmlNU1NVQkVSUk5DOE12NVR0R0h5SmlDaXZwWWRlQUhEWUhaQWtLY090eWcycXBpSVdpd0VBd3kvbGhQdytiME5FUkhrdHZiUkIxM1U0SFU2RzNqR3dTQlk0SFU1b21nWmQxNGZVUXhObEd3WmZJaUxLUyttaFY5TTB5Rlk1Nyt0NHgwTVVSY2l5elBCTE9ZRy80VVJFbExkU3dWY1VSZGp0ck9rZEw0ZmRBVkVVemVCTGxLMFlmSW1JS0MrbDkvaktzcHpwNXVRODJTcXp4NWV5SG9NdkVSSGxuZlQ1ZW5WZGh5U3lybmVpQnZmNE12eFNObUx3SlNLaXZKUStxSTBEMmliT1lyR1lyeWRETDJVckJsOGlJc3BicWRQeW5JSnI0bEpMR2pQMFVqWmo4Q1Vpb3J6RVUvS1RqNjhwWlRzR1h5SWl5bHZzb1p4Y2ZEMHAyekg0RWhGUjNtRTRtM3A4alNrYk1mZ1NFUkVSVVY1ZzhDVWlJaUtpdk1EZ1MwUkVSRVI1Z2NHWGlJaUlpUElDZ3k4UkVSRVI1UVVHWHlJaUlpTEtDd3krUkVSRVJKUVhHSHlKaUlpSUtDOHcrQklSRWMwZzRVZ0ViNzc5THY3eHlPT1piZ3BSMW1Id0pTSWlta0ZXdlBBeTd2N04vMkRkaGc4eTNSU2lyTVBnUzBSRVJFUjVnY0dYaUlpSWlQS0NFSXZIakV3M2dvaUlhRHJwdWc1ZDE2RW9DaEtKQkNvcktxZnR1Uk1KQmErODlqcmVXNzBHemMydGlFU2pLSFM3MGRnNEI5ZGVkVGtXSHJIQVBIWi9ld2RlZXZWMWJOcThCWjJkM1Vnb0NvcUxpckRrNkVXNC90cXJVRlZaWVI1NzJ4Mi93dHIxSTVjM1BQYVB2MEtXclZQNnZYWDNkRU9XWlZpdFZvaWlDRkZrL3hwbEYwdW1HMEJFUkpRdjlyZDM0TFk3Zm9XT3ppNEFnTTFtUTFGUklYdytIOVp2MklqREdodk00TnZUMjRldi9PZC9RZGNOU0pLRThySlNhTHFPM3Q0K3JIempiYXhadXdGMzMzVWJLdnZEYjJsSkNhcXJLaEVLaHhFS2hXR3hXRkJlVm1vK3R5Z0swLzhORTJVWkJsOGlJcUpwNEE4RThLT2Yzb0hlUGc4cUt5dndoYzk4RWt1UFBScWlLRUpWVmF4ZC93SGk4WVI1dktxcXFLbXV4blhYWElFVFR6Z09EcnNkQUxDM2FSOStmUHRkQ0FTQ2VQVHhwL0RWTDMwT0FQRGxMMzRXQVBEUEo1N0NQeDU1SEhObTErUHV1MjZmL20rVUtJc3grQklSVWRiVGRSMmFwa0ZUTldpR0RrUFhvUnNHWUFDR3JzT0FBZDB3WUJnR29DZS9Hb2FSUERadG4yNFlNR0JBVTFYb21vN0VOSlk2UFB6UGY2RzN6NE9pb2tMY2RkdVBVRnBhWXQ1bXNWaHc4b25IRHppK3JMUUU5Lzd5NTBQS0UrWTJOdUN5aXkvRVB4NTVEQnMyYnA3eWRoUE5KQXkrUkVRMHJUUk5nNnBwMERVTnFxcWFnVmJSVkdpcUJsVlRvYXVhZVp5bWFjbndPb2xTTmI2cXFrSlZsRWw5N09Hb3FvYlgzM3diQUhEdFZSOFpFSHBISXN2eXNQczFUVU54VVNFQXdPUDF3akFNQ0FMTEdJaEdnOEdYaUlnbWhhcXFVQlFGU2tJeEI0MHBpZ0pGVmFHcEtyVCtYdHQ4dEsrbEJiRllIQUJ3L05KalJuMi9SRUxCNmpYcnNHMzdEclMxZDZDenN3dTlmWDNROWVRSEFjTXdvT3M2SkVtYWtuWVR6VFFNdmtSRWRFaWFyaWNEclpvTXRJbEVBcXFpUUZGVUtJa0VGRldkMHVlWEpBbWlLRUtTSkVpaUNFRVFJSWdpSUFDQ0lFQ0VZTzRUQkFGQ2FyOG9KYjhLUXZMWS90dFRwUStLcWtDZGhqRHU5d2ZNNjhYRlJhTzZ6NjRQOStET1g5NkhQbzhIQUZCVVZJaTZtaG9zV25nRU5FM0hXKys4TnlWdEpackpHSHlKaU1pa3FpcGlzUmppOFFSaTBTaGk4VGdTOFRnMFhaL1E0NHFTQ0VtVUlFa2lKTWt5WU5zaVdTQmFKRFBVcG9kY3NYL2ZaQnM4bmRsVXMxb092TjFHSTFGem9OcElZckU0YnIvejEvRDdBempodUdQeDJVL2RpSnJxS3ZQMkRSczNNL2dTalFPREx4RlJIbElVSlJscVkzRkVZekhFWXpIRUV3bm80d3k0VnFzVnN0VUtxeXpESnN1dzJtVElWaXRrV1liRndyZWErcnBhOC9yVzdUdXdmTmtwQnoxKzA1YXQ4UHNERUVVQnQzNzlTM0E0SEFOdVQwMkhSa1Jqdzc5R1JFUXoyT0NBRzR2SGtJaVBQZUJhTEJiSWNqTE1XbTM5NFRhMWJaM2FSUkZtZ3RMU0VpeVlmemgyN3ZvUS8zemlhWngwd25FakRsNERnRUFnQ0NENXV0dHN0Z0czNmJxTzExNS9hOFQ3MnZvZk54Z0tUMExMaVdZV0JsOGlvaGtnb1NqSlh0dFVpVUlpUHE2QUs4c3k3RFliWkxzTkRyc0ROcHNNbTgzR1dRTW13YWMrY1FPKy8rT2ZvYVcxRGQvLzc1L2pjNS81Qk9ZZmZoaUE1Q0MyOS8rOUJvcWk0cHl6VGtkdGJiVzUveCtQUElhUFhYY05KRWxDSUJERUgvL3lON1MwdG8zNFBKV1Z5YW5adXJ0N3NISHpWaXhadkFpaFVCaE9wNU9MV0ZEZTQ1TEZSRVE1eGdBUWkwWVJEb1VSQ29jUmlVVEdISEN0Vml2c2RqdHNOaGtPaHdNMlcvSjZ2Z1RjVEMxWi9PYmI3K0kzdi84ejFQN0JnQzZuRTA2bkExNmZENnFxNGZwcnI4UU5INzBhQVBERG45NkJUWnUzQWdBY0RnY0tYRTcwOVBhaG9NQ0ZqMTkvTGY3NHZ3OEFBUDcxeU44R3pPcVFTQ1R3eGE5KzB4d1VWMUpjakdBb2lJZi85cjljc3BqeUhudDhpWWl5bkdFWWlFUWlpSVFqWnRBZDdieTJWcXYxUUErdXd3RzduTHd1NWtuQXpUWm5MRitHK2ZNT3g5UFB2WUFQTm01R2I1OEhpQUIxdGJVNGZ1a3hPTy9zTTgxamYvaWRiK0xwNTU3SG0yKy9oNjd1YmlRVUJXY3NYNFlicjcvbW9EVytzaXpqcHovNkR2N3l0MzlnOSs0OUNFY2lPR3h1SXlTSklaU0lQYjVFUkZsRzEzV0VJeEdFUXlHRXd4SEVZckZEQmwyTHhUSnNEeTU3M0lhWHFSN2ZtWTQ5dnBUdDJPTkxSSlJodXFZakhBNGpHQTRoRW9rZ0ZvMGQ4ajUydXgwdWx3c0ZMaGRjTGhkRTl1WVJFUjBTZ3k4UlVRYkVZakVFZ3lINEEvN1JCVjJISFM2bkV3VUZCWEM2WEZNeXR5MFIwVXpINEV0RU5BME13MEE0SEVZZ0VFUXdFRGpvU21jQ0FMdkRBWmZMQ1ZkQkFWeE9KMDhaRXhGTkFnWmZJcUlwb21zNkFxRWcvSDQvd3FId2lETXZDSUlBeDZDZ215K3pLeEFSVFNjR1h5S2lTUlNQeDVNbERINC9vdEhvaU1kSmtvUkN0eHZ1b2tJVUZCUndsZ1Vpb21uQTRFdEVOQUVHZ0VnNERIOGdnRkFnaUlTaWpIaXN6V2FEdTlDTm9zTENJVXZRRWhIUjFHUHdKU0lhaDFnMEJxL1hDNS9QQjIya0VnWUFUcGNMaFlWdUZCWVZ3V3JobjF3aW9remlYMkVpb2xIU05BMCtydzhlcnhmeGVIellZMFJKaE52dFJwRzdFQVh1QWc1S0l5TEtJZ3krUkVRSFlSZ0dBb0VndkY0dlFxSFFzTWZJc2d5M3V3Q0ZSVVZ3T1ozVDNFSWlJaG90Qmw4aW9tRkVvbEY0UFY0RS9QNWhTeGxFVVVSeGNURktTMHBnZDlnejBFSWlJaG9yQmw4aW9uNnFxc0xyOWNIcjlTS1JTQXg3ak52dFJrbEpDZHp1QWs0NWxzTUcvOXZwdXM2eWxBa2FQRjBmZno4b0d6SDRFbEZlMHcwREFiOGZYbzhYNFVoazJHTnNOaHRLUzBwUVhGSU1TWkttdVlVMGxRUkJnQ0FJU0NnSjJHM3N1WitJaEpJd1gwK2liTVhnUzBSNVNkVTA5UFQwd092eERydXdCRXNaOG9jZ0NGQVVoY0YzZ2hSRlllaWxyTWZnUzBSNUpaNUlvS2VyRzM2L0g4WXd0N09VSVgra2VpY0ZRVUFzRmtPQmkvL200MlVZQm1LeEdFUlJaSzh2WlRVR1h5TEtDK0ZJQkwzZFBRZ09Nek1EU3hueWt5QUlFRVVSb2loQ1ZWVUVnMEVVRmhabXVsazVLUkFJUU5kMVdDd1dNL3dTWlNNR1h5S2EwUUwrQUxwN2V4Q0x4b2JjNW5hN1VWRlJEaWVuSU1zN2dpREFNQXd6L0VxU2hIQWtESWZEQWF2Vm11bm01WlJFSW9Gd0pBeFpsZ2VFWG9aZnlrWU12a1EwNHhpR0FhL1hpOTZlM2lGTENBdUNnT0xpWWxSVWxFT1c1UXkxa0xKQjZwUjhLdmhxbWdhZjM0ZUs4b3BNTnkybitIdytTSklFU1pKWTZrQlpUNGpGWThPVnVSRVI1UnhkMDlIWDE0ZmUzdDRoYys5S2tvVHlzaktVbHBkQjRyUlZoT1FISk1Nd29PczZWRldGcXFwUUZBV2Fwc0hsY3FHNHFEalRUY3hxZnI4Zm9YQUlraVRCYXJYQ1lyRU1LSFZnK0tWc3hCNWZJc3A1aXFLZ3A2Y1hQcThYdWpId3M3ek5aa041ZVJtS2k0djVSa3dEcEg0ZVVqMis2ZnZENFRDaTBTaHNOaHRrV1liZFpvZkZrdDl2bWFxcUloYVBRVWtvaU1WalprMXY2c0llWDhvRjdQRWxvcHlWU0NUUTFkVUZ2ejh3NURhWDA0bXlpbklVdXQwWmFCbmxrbFN2cjY3cjBEUnR5RVhYZGJOMzJERHk4eTB6ZlFhTTFBZUZ3WmZVUUVHR1hzcG0rZjN4bFloeWtxcXE2T3pzZ3Mvbkc3QmZBRkJZWElTSzhuTFk3WnlUbFVZbkZlWlMxOU5uZTVBa2FVRHdUY21YQUp3ZVlvZDdiVkpmVS9zWmVpbmJNZmdTVWM3UWRCM2QzZDN3OUhrR0JBOUpGRkZjV29LSzh2SzhQeDFONDVNS2JxbVpIbEpMR0tkNmcxTS9iL2tTZUFkTG42a2hGWERUZTNoWjNrQzVndThRUkpUMURNTkFYNThIM1QzZDBMVURnOVlFUVVCcFdTa3FLeXM1WUkwbUxEM2NwUWZoZk8zdFRSbXUxM2R3MkdYb3BWekI0RXRFV2MzcjlhS3JxeHVxcWc3WVgxeGNqT3JxS3ZidzBxUWFIUElBNUgxdmI4cHdJWmVCbDNJTjN6R0lLQ3NGQTBGMGRuVWhIbzhQMk85MnUxRmRYUVdielphaGxsRStHQnp1VWlVUStZNnZBZVU2Qmw4aXlpcVJhQlFkKzlzUmpRMWNhYzFodDZPMnJoWU9oeU5ETGFOOHhzQkhORE13K0JKUlZvakg0K2pzN0VJd0dCeXczeWJMcUs2dWhydVEwNUlSRWRIRU1QZ1NVVWJwdW82dXJtNzA5ZlVOMkcreFdGQlZWWW1Ta3BJTXRZeUlpR1lhQmw4aXlwaGdNSWo5KzlzSERGeVRSQkVWRlJVb0xTK0R5TlBMUkVRMGlSaDhpV2phcWFxSzl2WjJCQUlIeWhvRVFVQkphUW1xSzZzZ1NweWFqSWlJSmgrREx4Rk5LNC9IZzY3T0xtajZnZmw0blU0bjZtZlZRN1phTTlneUlpS2E2Umg4aVdoYXhPTnh0TFh0UnpRYU5mZEprb1RxNmlyVzhSSVIwYlJnOENXaUtXVVlCcnE2dTlIWDA0djA2Zi9kaFc3VTE5VkJrcVNNdFkySWlQSUxneThSVFpsd09JeTJ0djFRRk1YY1o1RWsxTlhYd2UzbTlHUkVSRFM5R0h5SmFOTHBtbzcyOW5iNC9QNEIrMHRMU2xCZFV3MVI1T0ExSWlLYWZneStSRFNwd3VFd1dscGFvV21hdVUrV1pjeWFWYzlWMTRpSUtLTVlmSWxvVWhnQU9qczcwZGQ3WUNFS1FSQlFYbEdPeW9vS0x2bEtSRVFaeCtCTFJCT21LQXFhVzFvUWk4Yk1mWGFISGJQcTYyR3oyVExZTWlJaW9nTVlmSWxvUWdMK0FOcjI3NGVlTmk5dlZXVWxLaW9yTXRncUlpS2lvUmg4aVdoY0RNUEEvdjN0OFBsODVqNkxKR0ZPd3h6VzhoSVJVVlppOENXaU1Zdkg0Mmh1YmtFaWtURDNGYmhjbUQxN05wY2JKaUtpck1YZ1MwUmo0dkY0ME5IUkNjTklMa2NoQUtpdXJrWlplVmxtRzBaRVJIUUlETDVFTkNxNnBxTzF0UlhCVU1qY1o3RlkwREJuRHV3T2V3WmJSa1JFTkRvTXZrUjBTTkZvRk0zN21xR216YzNyTGloQS9heDZMamxNUkVRNWc4R1hpQTdLNS9PaHJXMi91UzBJQXFwcnFsRldXcHJCVmhFUkVZMGRneThSamFpOXZRTWVqOGZjdGxxdG1ETm5OdXgybGpZUUVWSHVZZkFsb2lFMFhVZExjd3ZDNGJDNXI3Q29FUFYxZFJCRnp0cEFSRVM1aWNHWGlBWlFGQVZOVGZ2TXFjb0VRVUJ0YlExS1Nrb3kzRElpSXFLSllmQWxJbE0wR2tYVHZuM1F0ZVFxYkpJa1lXNWpJMngyTGp0TVJFUzVqOEdYaUFBQWZwOGZyVzF0NXJZc3kyaHNiSURWYXMxZ3E0aUlpQ1lQZ3k4Um9hT3pFMzI5ZmVhMncrRkFROE1jVGxWR1JFUXpDb012VVI3VGRSMnRMUU1YcFNnc2RHUFdyRmtRQkNHRExTTWlJcHA4REw1RWVVcFZWVFExN1VNOEhqZjNsWldYb2FhNk9vT3RJaUlpbWpvTXZrUjVLSkZJWU0rZXZkRFNWbUtycmExQktSZWxJQ0tpR1l6Qmx5alB4R0l4N04zYkJGM1h6WDF6NXN5RzIrM09ZS3VJc3B0aEdKbHVRdFpqZVJUbEFnWmZvandTalViUjFMVFBETDJTSktHeG9RRjJCMWRpSTBxWEhuUlQxeGwrUnlZSUFnekRHQkIrR1lRcEd6SDRFdVdKVUNpRTV1WVc4ODFidGxyUk9MZVIwNVVScFVrUHVZTXZnNDhoREFtNjZaZmhqaUhLTkFaZm9qd1FDQWJSMnR5QzFOdTExV3JGNFljZkRsSGk4c05FS2VraFY5ZDFDQkFnV1NTSWdnaUx4Y0xsdWc5QzEzV29xZ3JkMEtHcEduVG9FQVRCZk0wWWZpbGJDTEY0akI5ZGlXYXc0UmFtT095d3VaeWpseWhOS3V5bUxySXN3MjVqQ2RCNHhXSXhKSlFFUkZFMEx3eS9sQTBZZklsbU1JL0hnL2IyRG5QYmJyZWpjVzRqSlBaY0VablNReThBT093T2ZqQ2NCS3FtSWhhTEFRRERMMlVOdnZzUnpWQjlnME92ZzZHWGFMRDAwZ1pkMStGME9CbDZKNGxGc3NEcGNFTFROT2k2UHFSV21pZ1QrQTVJTkFQNS9INTBwSVZlaDhPQnVZME12VVRwMGtPdnBtbVFyVExyZUNlWktJcVFaWm5obDdJR2Y4T0pacGlBUDRDMjFnTTF2VTZuRTQxekcvbUdUalNNVlBBVlJSRjJPMnQ2cDRMRDdvQW9pbWJ3SmNva3ZoTVN6U0RCVUFndHJhM210c3ZsUW1OakEwVFcxUkVOa2Q3aks4dHlwcHN6bzhsV21UMitsQlVZZklsbWlGQTRqSmJtRm5QYjVYU2lvV0VPQjVNUURTTjl2bDVkMXlHSnJPdWRTb043ZkJsK0tWTVlmSWxtZ0dnMGl1Wjl6ZWFiaWQxaHh4eUdYcUtEU2gvVXhnRnRVOHRpc1ppdk5VTXZaUktETDFHT2kwVmphR3JhWjc2WjJHdzJ6RzFnVFMvUmFLUk92Zk5ENHRSS0xXbk0wRXVaeG5kR29od1dqOGZSMU5Sa3pqOXF0Vm94ZDI0alYyUWpHZ1dlZHA5ZWZMMHBHL0Rka1NoSHFhcUt2WHVib1BXSFhrbVNNSmNyc2hHTkNYc2hwdzlmYThvR0RMNUVPVWpYZFRRMTdZT21hUUQ2USsvY1JsZ3RsZ3kzakNnM01JQmxGbDkveWhRR1g2SWMxTkxjZ25nOERnQVFCUUdORFEydzJXd1piaFVSRVZGMlkvQWx5akh0KzlzUkNvZk43ZGtOYzJCM2NPSjlJaUtpUTJId0pjb2hmWDE5OEhpOTVuWk5UVFVLWEs0TXRvaUlpQ2gzTVBnUzVZaGdNSWlPams1enU3aTRHR1ZsWlJsc0VSRVJVVzVoOENYS0FiRllEQzB0QjVZaWRqcWRxSyt2eTJDTGlJaUljZytETDFHV1UxVjF5QUlWY3hybVpMaFZSRVJFdVlmQmx5aUxEWm0yVEJUUjJOZ0FpYXV5RWMxNGlZU0M3LzNvTm56ODAxL0EydlVmWkxvNVJETUMzejJKc2xoclM2czViWmtnQ0doc2JJU0ZjL1VTNVlYOTdSM1l1bjBuUXFFdzNuNTNWYWFiUXpRajhCMlVLRXYxOXZZaUdBcVoyN05temVLMFpVUjVaTTdzV2JqMG92UFJ1cjhkVjE1K1NhYWJRelFqTVBnU1phRm9OSXJPemk1enU3eThISVdGN2d5MmlJaW1teWdLK054bmJzcDBNNGhtRkpZNkVHVVpYZE94YjErenVlMXdPRkJkWFpYQkZoRVJFYzBNREw1RVdXWmZjL09Cd1d5U2hBYk80RUJFUkRRcFdPcEFsRVc2T3JzUWlVVE03WWFHT1pBa0tZTXRJcUtKYXUvb3hNMWYreVlBNEp1M2ZBWExsNTA4N0hIMy8rRXZlUG0xMTNIWTNBYmNmZGZ0QUlDUDN2aFp4T054ZlBPV0wyUDVzbFBNWTU5OFpnVWVlUEJoMU5YVzRQZjMvUktyVnEvRjA4OCtqMzNOTGJES1ZpeFpmQlJ1K3RoSFVWbFpBUUI0KzkxVmVPNzVsOUhjMmdiRDBISFkzRVpjZjgyVk9IcnhvaW4rN29teUMzdDhpYkpFS0J4R1QyK3Z1VjFWWFFXSHc1SEJGaEhSWktpdHFjWVI4K2NCQU41NTcvMWhqMUZWRmUrK3Z4b0FjUDY1WjQzcDhaOTQ2bG5jK2F0NzBkN1JDVTNYRUFnRThmYTdxL0R0SC93RUhxOFBEeno0TUg1MTcvMW9ibTJES0FxSXhlTFl1bTBIZm56N25kaTRlZXZFdmptaUhNTWVYNklzb0NnS1dwdGJ6RzEzUVFFcXlzc3oyQ0lpbWt6bm5IVTZkdXphalhVYk5pSVNpY0xwSFBpaGR0MkdqUWlISTdEWmJEaDkyYW1qZnR5ZTNqNDg4ZFN6K1BIM3ZvV2x4eTZCcmh0NDQ2MTM4TnYvK1RNOFhoL3UrTVU5MlBYaEh0eDR3N1c0NmlPWFFwSWs3TnI5SWU3NDViM3dlSDM0KzhPUFlRbDdmU21QTVBnU1pZSG01aFpvdWc0QXNGcXRxSjg5SzhNdElwcDZ1cVpETTNUb21nWmQxNkViQmd4ZGh3SEFNQXdJUnZLcllSaEkvbmRnZThCdGhnRWRCNjdETUlEay93UDJwVCtHcnVuUU5BMnFvaUNSU0tDeW9uSkt2OWZUVGowWmYvN3IveUdSVUxCNnpUcWNkY1pwQTI1LzgrMTNBUURMVHoxNVNDZyttRVFpZ1UvZWVEMldIcnNFUUhJbWlMUFBYSTZObTdmZ2piZmV4YTRQOStDVWswN0F0VmQ5eEx6UC9IbUg0L3BycjhMdi8vVC9zR3YzaDRoR296eTdSSG1Ed1pjb3c3cTZ1aEdMeFFBa0Y2bVlNMmMyVjJhanJKUUtwcHFtUWRjTjZMcG1YdGQwRFlhbVErM2ZaL1NIV2tQVG9lbDZNdGhxbW5rOXRRUjN4cjZYL25hb3FncFZVYWI4K1p4T0IwNCs4UVM4OWM1N2VQdmRWUU9DYnlRU3hiL1hiZ0F3OWpJSFFSQncvamxuRHRtLytLaUZlT090WkppKy9OSUxoOXgreElKNTV2WGVQZzltMWRlTjZYbUpjaFdETDFFR3hXTng5UFQwbU5zMXRUV3cyN2xJQlUwOVhkT2hxQXBVVFlPbXFNbnJxZ3BWVVpQN1ZEVVpVald0djFkV3ozU1RjOTQ1Wnk3SFcrKzhodzgyYlVFd0ZJSzdvQUFBc0dyMUdpaUtnam16WjJIQi9NUEg5SmhscFNXUVpYbkkvdEtTRXZQNnJMcWhvYmFnd0dWZWp5Y1NZM3BPb2x6RzRFdVVJUWFBbHRaV2M5dmhjQXg0c3lJYXExU1kxVFFOaXFKQ1UxVWtWQ1VaWmxVVnFxcEFWVFdvcXBycHBnSklUdGNuQ0FJa1NZSW9DQkJGRVJBRUNQMFhKUDlQYmtNWWNKc0FKRzhYRHV3WEJmSEE4WUlBUTRCNWJPb3hVc2ZyaGc0ajFlTTdUYS9IMFl1UFFubFpLWHI3UEZpMWVnM09QeWZadTVzcWN4aHJieThBMkd5MllmZW5uelVhN2hneC9heFNobnZmaWFZVGd5OVJodlIwOXlBZWp3Tkl2Z25OWmwwdmpVRFROQ1FTQ1NoS01yd3FxWjVaTmRsVG0reXhuZnJ3SmdvQ0JGRk1CbFZSZ0NSS0VQdXZpNklFVVJKaEVhVmtvSlZFU0lLWS9DcUtrRVFKZ3BnTXVZSW9RaFNFS1cvdndhUktIWlQrR3QvcElJb0N6ano5TkR6KzVETjQ1OTMzY2Y0NVo4SGo5V0h6MW0yd1dxMDRjL215YVdrSFVUNWo4Q1hLZ0hnOGp1N3Vibk83dXFvS1ZxczFneTJpVEVza0V1WWwzdjlWU1NSRG1hNVBmcG1CSkVtd1dDejlGd21TeFFMWktzTmlrV0N4V2lHSklrUlJoQ2hKa0FRUm9zUzY4OGx3emxtbjQvRW5uOEhtcmR2Zzl3Znc5cnVyb09zR2xpODdjVUQ1QVJGTkRRWmZvbWxtQUdodGJUTzNIUTRIU3N0S005Y2dtaGE2cmtOSktNbFFHNDhqSG84ajBkL2JxRXpTNENwSmttRHREN09TeFFLcmJJVlZzc0JpdFJ3SXVsWXJMRndVSldOU2MvcnUyTFVicS82OUJxdmVYd01BdU9DOHN6UGNNcUw4d09CTE5NMTZ1Z2ZPNHNBU2g1bEQwM1VrNHNsZ20wZ2tFT3YvbWtna3pHV294OE5pc1VDV1pWaXNGbGd0MW1TNHRhWkNiTExIMW1MaG4vTmNrWnJUZCsyNkQ3Qjd6MTdVMWRaZzBaRUxNdDBzb3J6QXY1UkUweWhaNG5CZ0ZvZnFhcFk0NUNKZDF4R0x4UkNOUmhHTnhoQ0x4NUNJajc4a1FSUUVXR1Vac2l4RGxxMlFiVGJZWkJsV1dZWnRtQkg3bE50U2MvcXUyL0FCZE4wWTE2QTJJaG9mQmwraWFaUmU0bUIzMkZGV1ZwYkIxdEJvS0lxQ2FDeUdlTFEvNk1aaTR5cE5FQVFCTnBzTnNrMkd3MmFIMVNhYjRaYWxCL25GNlhUZ2xKTk93SnR2dndlTFJjTFpaeXpQZEpPSThvWVFpOGM0anduUk5PanA2VUZYVjNKQW15QUltRGZ2OEdIbjM2VE1NQURFWTdIK250d1lZdEVvb3ZIWW1PZXZGU1VSTnRrR3U4MEd1OTBPMlo2OHpwNzk3REo0Vm9lcFhybU5nTzZlYnNpeURLdlZtaHc0eVlWNktBUFk0MHMwRFJLSnhJQVNoNnFxU29iZURJc25Fc2tlM0VnVTRVZ1lzV2hzVFBjWFJSRjJ1eDBPaHdNMm13eWIzUTY3elFhSnZiZEVSRm1Md1pkb0dyUzB0cHBMdE5vZGRwU1hsMmU0UmZsRjAzVkV3bUZFSWhGRUkxRkVZdEZSOStTS2d0RGZhOXNmY3UzSm5seVdKeEFSNVI0R1g2SXAxdHZiYS9ZbUNvS0EyYk00aThOVVN5UVNDRWNpQ0lmQ2lJVERTSXl5SnRjbXk3RFpiWERZSGJEYjdiRFpiZXlaSnlLYVFSaDhpYVpRSXBFdzYzb0JvSklsRGxNaUZvc2pIQTRoSEE0akhJNk1hdW93cThVQ2g5TUJsOU1GaDlNQmg4T1JYTTZXaUlobUxBWmZvaWswb01UQmJrY0ZTeHdtekRBTVJLTlJSTUlSaFByTEZ3NDFqWmdvaW5EWTdXYlFkYnFjck1VbElzcERETDVFVThUbjlRMFlNRFZyVm4wR1c1UGI0dkU0UXFFd2dvRUF3cEdJK1dGaUpKSWt3ZWx5d3UwcWdOUHBoTjFobjZhV0VoRlJObVB3SlpvQ2htR2dzNnZMM0s2c3FvVE5ac3RnaTNLTHBta0loOElJQm9NSWhrSlFWZldneDFzdEZqaGRMaFFVdU9CME92bGFFeEhSc0JoOGlhWkFiMit2R2Rhc1Zpc3FLeW95M0tMc0Y0MUdFUXFHRUFnR0VZMUdEM3FzVFpiTm9PdHl1YmhjTHhFUmpRcmZMWWdtbWE3cDZPbnBOYmVycTZzeTJKcnNaUmdHZ3FFUUF2NEFBb0hBUWV0MFJWRkVnYnNBaFc0MzNHNDM2M09KaUdoY0dIeUpKbGxYZDdjWjR1eDJHNHFLaWpMY291eWhhem9Db1NEOGZqL0N3UkQwZzlUcU9od09GTHJkS0hBWHdPRndUR01yaVlob3BtTHdKWnBFaXFMQTA5ZG5idGZWMVdXd05kbEJWVlg0QXdFRS9BR0V3K0VSajdOWUxDZ29TUGJxdWdwYzdOV2xLVFY0NmpwZDE3bUU3aFFhZkVhSFV3ZFNwakQ0RWsyaXJzNHVwUG93Q3dyeXQ2ZFMwelQ0L1g1NHZiNkQxdXZhYkRZVUZycFJWRmpFbVJjb0l3UkJnQ0FJU0NnSjJHMzhHWndxQ1NWaHZ0WkVtY1RnU3pSSll0RVlmSDYvdVYxZFU1M0Ixa3cvWGRjUkNBYmg4L29RQ29WR1BNN2hjS0NvcUFpRmhXNHU1a0ZaUVJBRUtJckM0RHVGRkVWaDZLV3N3T0JMTkVuMnQ3ZWIxMHVLaTJIUGd5bTFETU5BS0JpQzErOURNQkFjZG41ZEFZREw1VUpoVVNFS2k0cGdZUWtEWllsVUQ2UWdDSWpGWWlod0ZUQ2NUUUhETUJDTHhTQ0tJbnQ5S2VNWWZJa21RVEFZTWsvcEN3Q3FadmhNRHZGNEhKNCtEN3grSDNSdCtOa1luRTRuU2txS1VWUllCRkZpN1NSbEgwRVFJSW9pUkZHRXFxb0lCb010SmN0OUFBQWdBRWxFUVZRb0xDek1kTE5tbk5Tc0xSYUx4UXkvUkpuQzRFczBDVG83TzgzclplWGxNM0plV1YzWDRmZjcwZWZ4REZpUkxwM2Ria2R4Y1RHS2k0dG01R3RBTTRjZ0NEQU13d3kva2lRaEhBbkQ0WERBYXJWbXVua3pSaUtSUURnU2hpekxBMEl2d3k5bEN0K1ppQ2JJNS9VaEhvOERTTTQzVzFFNXN4YXJpRVNqOFBSNVJweHIxMnExb3FpNENDWEZ4Vnd4alhKSzZyUjdLdmhxbWdhZjM0ZUs4cG4xTzV4SlBwOFBraVJCa2lTV09sQldZUEFsbW9EQlN4TlhWRlpBbWdGVEltbWFCcC9YQjQvWGE0YjZkSUlnb0xEUWpkTFNVcmhjcmd5MGtHaHlwSmM3V0N3V0tJcUMvZTM3NFhLNVVGeFVuT25tNVN5LzM0OVFPQVJKa21DMVdzM1htS0dYTW8zQmwyZ0MwcGNtdGxnc0tDOHJ5M0NMSmlZZWo2T25weGQrdjMvWWdXbzJtdzJscFNVb0tTNWgzUzdsdkZRSVMvWDRwdThQaDhPSVJxT3cyV3lRWlJsMm01M2xPd2VocWlwaThSaVVoSUpZUEdiVzlLWXU3UEdsYk1IZllxSnhHckkwY1ZWVnp2NUJENFZDNk8zcFJXaVlCU1pFVVVSUllTRkt5MHJ6ZGw1aW1yblN3Mi82UGxFVW9Xa2FvdEVvd3VFd0RNTXdMelJRK3V3WXFROFJzaXliSlE0TXZaUk5HSHlKeGlsOWFXSlpsbEZja2x1blJRM0RnTi92UjI5UEwyTERsRFBZSFhhVWxaYWlxS2lJSzFyUmpKWUtiS25yNmVVUGtpUkIxL1Vob1pjQmVPQUF0ZUZldDlUWDFINkdYc29HREw1RTQ2QnJPandlajdsZGswT0xWV2lhaHU2ZUh2aThQbWlhTnVUMndrSTNLaXNxdVpJYTVaVlVPRXZOOUpCYXd0Z3dERFA0QWd5OHcwbWZxU0VWY05OcmV0blRTOW1Fd1pkb0hIcjdlczAzUUlmREFiZmJuZUVXSFpxaUtPanA2WVhYNngzeTVpMkpJb3BMaWxGUlVjRTZSc3BiNlFFdVBRaXp0M2Rrdy9YNkRnNjdETDJVVGZnT1J6UkdCb0MrdmdPOXZkVlYyYjFZUlR5UlFFOVg5NERsbEZPc1Zpc3F5c3RSWEZMTWNnWWlEQTF5QU5qYk93ckRoVndHWHNwR0RMNUVZK1R6ZXMwU0Fadk5CbGRCZGs3bkZZdkYwZFhkaFdBZ09PUTJoOE9CaW9vS0ZCWm1mMDgxVVNZTURuQ3BFZ2dhR1Y4ZnlnVU12a1JqbE43Ym00M1RseVVTQ1hSMmRDSVFIQ2J3MnUyb3FxNUNRVUZCQmxwR2xMc1k2b2htQmdaZm9qRUloeU9JeFpMTDlZcVNtRlV6T2FpcWlzN09Mdmg4dmlHMzJSMTJWRlZXNWtRdE1oRVIwVlJoOENVYWc3N2VBL1AybHBXV1pVVXZrSzdwNk9ycGhxZlBNNlFHMFc3dkQ3d3NhU0FpSW1Md0pSb3RSVkVHbEErVWwyZTJ6TUV3RFBUMWVkRGQwdzFkMHdmY1pyUFpVRlZaaWNLaXdneTFqb2lJS1BzdytCS05VbS9hS20zRlJVVURsamlkYm9GQUVCM3Q3VkQ2bDB0T2tXVVpWWldWS0NvdXlsRExpSWlJc2hlREw5RW82TG9PajlkcmJsZFVWR1NrSFlsRUFtMXQreEdKUkFic2w2MVdWRlpWb3JnNGUycU9pWWlJc2cyREw5RW9lTklXZlhBNm5iRFpiZFA2L0xxdW82dTdHNTdlUHFSWDhRcUNnTXJLU3BTWFowZTlNUkVSVVRaajhDVWFoZlF5aDdLeTBtbDlici9QajQ3T1RxaUR5aHFjVGlmcVo5VkR0bHFudFQxRVJFUzVpc0dYNkJEOGdZQVpPaVZKUW1IUjlOVFBhcHFHbHBaV2hNUGhBZnRGU1VSTlRRMUtXTlpBUkVRMEpneStSSWZRMTl0blhpOHZMOE4wRkJUNGZYN3M3MmdmTWx0RFVWRWhhbXRyTXpxd2pvaUlLRmN4K0JJZFJDd1dNd2VTQ1lLQXN0S3BuY0pNMTNTMHRyVWhPR2pWTmF2VmlycTZXcTY0UmtSRU5BRU12a1FITVdBS3M1SmlpSkk0WmM4VkRJWFExdG9HVGRNRzdDOHJMME5WVlJWRURsNGpJaUthRUFaZm9oRm9tZ2FmMzI5dWw1ZE5UVyt2YmhqbzJOOE83NkNsaHUwT08rcnI2bUMzMjZma2VZbUlpUElOZ3kvUkNEd2VqM205b01BRm0yM3lwekJMSkJKb2JtNUJQQjQzOTRtaWlLcXFxbW1mUFlLSWlHaW1ZL0FsR29IZkh6Q3ZsMDFCYjYvZjU4Zis5bmJvK29FQmJPNkNBdFRWMThGaTRhOG1FUkhSWk9PN0s5RXdFb2tFWXJFWWdPUVVabTYzZTlJZTJ6QU10TGQzd0p1MkVwd2dDS2lwclVGcFNjbWtQUThSRVJFTnhPQkxOQXhmV3IxdFVmSGt6ZHVyS0FxYTl6VWpsbGJhWUxWYU1XZk9iTmJ5RWhFUlRURUdYNkpoK0h3SEJyVVZGUlpPeW1NR0FrRzB0YlVOS0cwb0xIU2p2cjRlb2poMXMwVVFFUkZSRW9NdjBTRHhlQnlKUkFKQXNzekI1WEpONlBFTXcwQkhSK2VBd1hLQ0lLQ21waHFscFJ6QVJrUkVORjBZZklrRzhhZjE5aFpQY0hsaVJWR3dyN2taOGRqZzBvWTVzTnNuZjVZSUlpSWlHcGtRaThlTVREZGlzclJHKy9DQnJ3VzdRKzNZSGV5Q1Z3bG51a2xFbEFOS3JDN01jMWRoZmtFdGxoVFB4aXpIMUs3UVIwUkVtVEVqZ205Q1YvRlkyMnFzNk5nQUhUbi83UkJSQm9rUWNGbnRVbHhiZnpJc0FtdXZpWWhta3B3UHZzMlJYdHk3K3dWMHhIeUhQcGlJYUpUbU9NdHg4OXp6ME9BcXozUlRpSWhva3VSMGQwWk1WM0QzcmhVTXZVUTA2Wm9qdmJobjl3cW9ocGJwcGhBUjBTVEo2ZUQ3YU1zcWRNVURoejZRaUdnY3V1SUIvTE4xZGFhYlFVUkVreVJuZysrdVVDZGU3TnFZNldZUTBRejNiTWM2N0F4MVpMb1pSRVEwQ1hJMitMN1ErUUdIc1JIUmxETUFyT3plbXVsbUVCSFJKTWpaNE5zZTlXYTZDVVNVSi9iejd3MFIwWXlRczhHM2g3VzlSRFJOMnFPZVF4OUVSRVJaTDJkWGJvdG9pVXczZ1lqeUJQL2VrR0d3dUk3R1R4Q0VURGVCK3VWczhDVWlJcG9xNlVFM2RaM2hsOFpERUFRWWhqRWcvRElJWnc2REx4RVJVYi8wa0R2NE12Z1lvb01aSEhUVEw4TWRROU9Ed1plSWlBZ0R3NjZ1NnhBZ1FMSklFQVVSRm9zRm9waXp3MklvZzNSZGg2cXEwQTBkbXFwQmh3NUJFTXlmSjRiZjZjWGdTMFJFZVM4VmRsTVhXWlpodDlrejNTeWFBVVJSaEN6THlRMGJFSXZGa0ZBU01Bd0RvaWhDRkVXRzMybkU0RXRFUkhrdFBmUUNnTXZwZ2lSSkdXNFZ6VlIydXgwV3F3V3hXTXo4bVdQNG5UNDhiME5FUkhrcnZiUkIxM1U0SFU2R1hwcHlGc2tDcDhNSlRkT2c2L3FRT25LYU9neStSRVNVbDlKRHI2WnBrSzB5NjNocDJxUktJQmgrcHhkL3c0bUlLRytsZ3E4b2lyRGJXZE5MMDh0aGQwQVVSVFA0MHRSajhDVWlvcnlVM3VOckRqNGltbWF5VldhUDd6Umk4Q1Vpb3J5VFBsK3ZydXVRUk5iMVVtWU03dkZsK0oxYURMNUVSSlNYMGdlMWNVQWJaWXJGWWpGL0RobDZweDZETHhFUjVhM1U2V1ZPSlVXWmtsclNtS0YzZWpENEVoRlJYdUtwWmNvVy9GbWNQZ3krUkVTVXQ5alRSdG1BUDRmVGh5dTNUVE1SQWc1M1Z3TUEraEloOU1XREdXNFJqZFd5aWdVb3NDU25QWHFuZXdmQ1dqekRMU0tpc1dMSW9HekYwcHVweGVBN3pSeVNqTHVPK1RnQTRGK3QvOGFEKzk3S2NJdEdUNFFBaHlURGJwSGhrR1E0VXhlTERXRTFqbzIrNWt3M2NWcmNNR2NaNmh5bEFJQXR2bGFFbzVrUHZtZFdMc1RYRjF4c2JxL3UyNDA3dHoyZHdSWWxYVmwvQXM2dldRSUFNQURjczJNRmRnYzdNdHNvSWlMS1d3eStNNGhGa0hCODZWeElnZ2hKRkpOZkJSRVdRWUpWbEFaY3Q0b1NySUlFaTJpQlRiVEFLa3FRUlF0azBRS2JaRFcvMmtRTDdKSVZka21HVlJoNTFITkxwQmRmWC9mQU5INjNsSEpNU1FPK1BQL0NBZnZtdTJ0Ujd5aEZXOVNUb1ZZQlJ4Ylc0Y2JHMHlFaTJYT2hHaG9VWGMxWWU0aUlpQmg4WnhETjBQQzFCUmZCSVUzL1JPeDFqbEpZQkJHcW9SLzB1QnNibG1OaFVmMlV0K2VadHJWNHYyLzNsRDlQcGgxVFBBZmZYWGdGTEVLeVhMOHZFVUtaWElBUzJZWGJsbHlQSDI1NkZHMlJ2bWx2VjVuTmpXOGRlYmtaZW9Ia0I3TmJqN3dNMzF6L0lPSzZNdTF0SWlJaVl2QWRoOE1McWxFc084ZDFYNXRrTmE5WE80cHhmT25jY2JlaktkU052a1RJM0RZQTdBMTFZVkhSckdHUE4zQ2cxeTJoSjc4cXVvWWFSNGtaVHpiNm1oRlNZMGhvS21LNmdyaW1JTjcvTmRaL1BkWi9QYVlyaUdrSmMxczdST2dGZ0ZuT01oeFpXRGZ1NzNtMDNySHRtUExueUxTVHl1YmgxaU12Tlh2aTEzdWJjT2ZXcDNEenZQTnhWdFVpRkZ1ZHVQM282L0REVFkraWRSckRyME9TOGNORlY2RkVkZ0VBOW9WN29PZ2E1cm1yVWU4b3hkY1hYSXhmYm44YXJMQWtJcUxweHVBN0R0Zk5PWFZDZ1RYbDFQTDVPTFY4L3Jqdi85dGRMMkJsMTlZQiszNjk0ems0SkJtcXJrRXh0QUZmaCt1Tm5lMHN4MzNIZlFvQTBCWHo0NzgzUHpidTlveVZQc25SUjRDQWZCa09jRVg5Q2ZoRVdobkJCdTgrM0xYdGFTaUdodC91ZWdHYW9lUGM2c1Vvc2pyeHN5VTM0TGM3WDhBYXo1NHBiNWNzV3ZDOVJWZGlqcXNDQU9CWEl2ajUxaWRod01EZFMyK0MyK0xBS2VYejhPbTVaK0gvN1gxOXl0dERSRVNVanNGM2h2RW13dkFpUE9yalQ2ODgwcnorVHMvMDlwTCtaYzlLUE4rK1lkSWU3N3NMcjhDSlpZY2Y4cmlyWjUwRW0yZzk1SEVqS2JRNnpPdVgxaDJIb0JJZDkyTzkxYjF0VEhXNGRzbUtMODI3QU1zcmpqRDN2ZHV6RS9mdVhHRitzREVBM0wvN0pXaUdqZ3RxbHNCdHNlTjdpNjdFaXZiMWVHRHZtMUFOYmR6dFBSaFp0T0NIUjEyTm8vclBPTVIwQlQvZitpUjY0Z0VBd0MrM1BZc2ZMYjRHRmtIRVpYWEhRZEcxbkJyY1NVUkV1WS9CZHh6K3NQdGwyTWRRUjF0cEw4Ulg1MStFRXRtRmhLNUNGcE12dTJib2tBUVJPZ3c4M2JZR3IzVnVHVk03dkdsbERpbVcvZ0ZzbzNWYVdvQmE2OWtEK3pnRG9RSGtUTjNtUitxUGg5dmlPUFNCbzNCaC80d0Y0N1VuMURucTREdlBYWTMvUE9KUzFOaUx6WDJQdGF6Q1E4M3ZEbnY4SHo1OEJlMVJMMjVxUEIyU0lPS1MycVZZV0ZTUFgyMS9GdTFSNzRUYVBaamI0c0QzRjEySkJZVzFBSklsTlhkdWZRcTcwbVp3Mk94dndXOTN2WUJiRmx3Q0FjQlZzMDZFWGJMaWYvZTh4cklIeWd0UFByTUNEeno0TU9wcWEvRDcrMzZaNmVZUTVTVUczM0hvR3lad2p1U1U4bm00ZWQ3NWNGc2M4Q2JDdUdmSEN2ejA2SThDQUo1djM0QUNpeDFuVlMzQ2xmVW5ZcGF6SEwvZi9SSzhpZEgzMkE1MnpleVRjZDNzVThkMTN6dVdmR3pjejZzWUdqNzZ6ajNqdmorTlRCWXQrTmljWmJpcy9uaXp0Q0dpeGZHN1hTOWlWZS9CQi9BOXMzOHRkZ2M3OE0wakwwT3BYSUJHVnlYdU8rNVRlTEZqSXg1cldZWEFCSHFyVTJvZEpmamhVVmVqdWorUUozUVZkMjE3ZXRqcDdkN3EzZzZuWk1QbkR6OFhBb0NMYTQ5RmxiMEl2OTd4SEtKYVlzSnRJYUtwMDlIWmhTOSs5VmJZN1RiODlZKy9nOU01T1IwSVJOT0p3WGVLbE1ndWZIcnVXZVlwNmVad0QyN2YraTlFMVFOdjdvcXU0VGU3WGtCcnBCYzNOcDZPNDB2bjRyZkhmUWFQdDc2UDU5czNJTUdwbjZiRTUxYi9hVUsxd0w5ZWVoTnFIU1VBZ0ZzMy9CL2FJK1B2UFQzVXYvR3k4Z1g0NU53elVHRXJOUGZ0RExiajd1MHIwQjMzaitvNXRnZjI0eHZyL3crM0hua3BGaGZOaGtXUWNHbnRVcHhUZFJTZWJsdUxwOXZXSURiTzN2cVR5K2JocXdzdWdyUC9ERWhNVTNESHRpZXh5ZGN5NG4xZTdQZ0F1bUhnaS9QT2d3RGd1Tks1K05XeG44RGRPNTdEbmxEWHVOcEJSRk52eFl1dkFBRE9QbU01UXkvbExBYmZTV1lUcmJpczdqaGNOZXRFYzFxeEZ6czI0cTk3WDBkQ1YrR1NiRVB1ODJUYkdtd1A3TWZYRjF5TWFuc3hQdGw0Qmk2dk94NlB0NzZQbHpzMkhuS0tzSFJ2ZFcvSGg4SE9ReDQzejEyRGo4NCtCUURRSHZYaXJ4TWNhS1RuMENwSUV5M0pNTkpPek1mN1o3K1liSXVLNnZIeGh1VURac0JJNkNvZWFYNFhUN2V0SGZQQVFMOFN3WTgyL1JQblZ5L0JKeHFYbzhCaWgwT1NjZjJjVTNGUjdURlkyYlVGS3p1M2pMcnN3aXBJdUtueGRGeGFkNXk1ejVNSTRmWXQvMEpUdUJzQTRKUmt1Q3gyczhZMzNjdWRHeEZVbzdobHdjV1FSUXRxSFNXNDg1aVA0NUhtZC9GazY3OG5mZUFqRVUxTUxCYkhhNisvQ1FDNDVLTHpNOXdhb3ZGajhKMGtEa25HaFRYSDRQTDY0MUZzVFU1MTVrMkU4WWNQWDhHLyt6NDg1UDEzQk5weHk3cS80Vk56ejhENU5VdFFJcnZ3dWNQT3dUV3pUc2JLcmkxNHVXUFRxSHI0MnFQZVE5WnZDZ0N1bjdQTTNQNWIwNXRZNjlsN3lNZW1xWGQwOFd4Y08vc1VjNEJZeWtaZk05N3Azb0U1cm5KOGV1NlpFM3FPVzljL2lCc2FsdUhNeW9VQWdDS3JFMWZXbjRncjYwL0U3bUFIVm5adHdkczlPeEJXaDErUmJyNjdCbDliY0pHNWVoMEE3QWwxNFk1dFQ1bExjTTkybHVNN2k1THpDLzlnNHlQb0hpYjhydXJkQlU4aWhPOHN2QUxGVmljc2dvZ2JHNWJqdElvajhNY1BYOEdPUVB1RXZrOGltanl2di9rMklwRW9saXhlaFBxNjJrdzNoMmpjR0h3bnFNNVJpb3RxajhGWlZVZVpwM3QxR0hpK2ZRTWUydmZPbU9vVzQ3cUNQMzc0S2w3dTJJVFBIbllXRmhYTlFvbnN3dFd6VHNKVnMwN0NSbDh6M3VqYWl2V2V2UWlxc1hHMytienFvM0ZZUVJVQVlLdS9kVlRCbktiV1dWV0xjSG5kOFdqb253WXNwU2Nld0YvM3ZvRlZ2YnR3Y2UyeEEzcFl4K3VmTGUvanZwM1A0N1hPemZqazNETndlRUcxZWRzOGR3M211V3ZnUzBTR0xBRGlzdGp3c1RtbjRjTGFZd1lzVFBGcTEyYjhhZmVyVU5KbWkvanFnZ3ZOUVhpM0xia08zOS80Q0hyN1EzRzZuWUYyZkdQOTMvQ3RJeTgzZTdjYlhCWDQrWktQNGQyZUhYaTQrZDFKSDRoSFJHT1hLbk80OUtJTE10eVNpZEUwRFpJMCtnSGdOUE13K0k2RDIyTEhLZVh6Y1hiVlVlWW85cFQxM2lZODJQUVc5b1Y3eHYzNFRlRnUvR0RUb3ppcGJCNnVtM01LR2wyVkVKQmNwZXVZNGpuUVlXQm5vQjFyUFh2d2V0ZFdlQk5oL09hNFQ4TnRIVjNOVllIbFFMbkYzSUlxL1BYa0w0MjdyY1BaRWRpUHU3WTlQYW1QT2RQTkxhZ2FFSHFEYWd4UHRMeVBGZTBicG16NnNTMytWbnhydzkreHRLUVIxOHcrMlF5ZXEzcDNEUWk5SWdTY1czMDBQdDV3Mm9DcDNLSmFBbi82OEZXODBiMXR5R1BmdWZVcDNIbk14MUZ1YzZQU1ZvVGJqcjRPMy8zZ0lmaVV5SkJqdllrd2ZyanBVVnczKzFSY1Bmc2tpUDN6TVo5V2NRUk9yVmlBTjdxMjRzbTJOUmxaZ1k1b3VyMjdhalZlZkdVbDl1eHRRanllUUhsWktVNDQ3bGhjZmVWbEtDa3VIbko4YjI4Zm5sbnhJajdZdEFYZDNUMkFJS0M4ckJSTGoxMkN6OXowc1hFZm0yN2o1cTFvYmR1UHlvcHlISC9jc1FOdSsraU5uMFU4SHNjM2Iva3lqamw2TVI1NjlISDhlKzE2K0FOQjFGUlg0YkpMTHNENTU1d0ZBUEI0dkhqMDhhZXdkdjBHK1B4K0ZCY1hZOW5KSitLRzY2Nkd3MjRmOXJtRG9SQ2VmL0VWckZtM0FlM3RuWWpGNHloMHV6Ri8zbUU0Lzl5emNQelNZNGJjNThNOWUzSHJkMzRFQUhqZ3o3L0Q3dDE3OGRBL0gwZEw2MzRjc1dBZWZ2NlRINWpIZXJ3Ky9PdXBaN0ZtM1FiMDlubGdzOGs0Ykc0akxqci9ISng2OG9ranZpYVV1eGg4eCtqbWVlZmhuS3JGa1BxWGlFM1pHV2pIUTgzdllsZi82ZG1ScGdYVERCMDNyYm9mQUtBYitrR25EOXZvM1llTjNuMDR0clFSVjgwNjBleVpFeUhneU1JNjFEcEs4RXJIWmdCQXNld2MxeFJkRGttZTlDV08zWmJoLzREUnlQNng3MjJjV2o0ZnNtakJzL3ZYNGJuOTZ4QVpkTGJnK2ZZTmt6cnZjY3A2YnhQV2U1dHdWTkVzWERuclJITmhpVlQ0dkg3T01uTXdYOHIyd0g3Y3UrUDVFY3R2K2hJaC9QZm14M0RITVRmQWJYR2cybDZNSHkrK0Z0L2YrUENRN3d0SS9sNDgxUHdPMW5yMjRPc0xMamFmVDRTQXM2dU93dGxWUjJHRGR4OSt1K3VGQ2MxNlFwU3RWRlhGUGIvOUE5NTU3MzBBZ012cFJHbEpNVHE3dXZIczh5L2huZmRXNC9iLy90NkFNb04xR3piaXpsL2RpMFJDZ1N4YlVWRmVqa0F3aU5hMi9lanU2UjBRWnNkeTdHRFB2ZkFTQU9DaUM4NkZLQTQvTk5qbjgrTWIzLzRCUEY0dkNnb0tvQ2dLV2xyYmNQOGYvZ0tQeDRjemxwK0s3Lzd3Tm5oOVBwU1dGRVBYZGZUMjl1SHA1MTdBM3FaOXVPM0gzNE1nREh6c0xkdTI0ODVmM1lkZ01EbVRrc3ZsUkhGUkVidytIMWF2V1lmVmE5Ymg3RE9XNDZ0ZitoeEVVUnl1V2RpMGVSdnUvZDMvd09Gd29LeXNkTUJ4VzdadHg4L3Z1Z2ZoU0FTQ0lLQ3lvaHorUUFDYk5tL0ZwczFiY2RrbEYrSS9Qblhqd2Y3WktBY3grSTdSeXM2dE9LZHFNWURrWUtOM2UzYkNrd2poNmxrbjRTZUxyNTJ5NTQzcENyNjY3cTg0dDNveHpxeGNpQ0tyRTMvZTh4cUNhbkk2cXI4M3ZRT2JkUEIvenVOTDUrTG80amtBZ082NEg4L3RYejhsYlIzdWxEWWRYRXhUOE5NdFQ2QTc1cy9ZdEY1Yi9LM1k0bTgxdDB2bEFuemg4UFBnU2p0REVOTVVQTGp2TGJ6UXZ1R1F3OC8yUnoyNFkrdFQrT25SMThFaWlHaHdWZUI3aTY3RVR6WS9QcUFzSXQydVlBZSt2dTRCWERNN1dkNWpUWnVUV2hBRWhsNmFzZjd5d04veHpudnZvNml3RUYrNStUOXc0dkZMQVFDOWZSNzgrdDc3c1czSFR2enEzdC9obmwvOERJSWdRTk0wL09iM2YwSWlvZUMwVTAvR1Y3NzRXVGdjeWM0UGo4ZUxsVysrYlQ3MldJNGRyTHVuRjJ2V2JvQXNXM0hlT1NPUEwvakhJNDlqNmJGSDQ4dGYrQSs0WEU1NFBGNzg4cDdmWWR1T25Yajh5V2V3YXZVYXVGeE8vT3duMzBkZGJRMFNDUVYvL2I5LzRQbVhYc1htcmR1eFllTm1MRDNtYVBQeDlyZDM0UFk3Zm8xb0xJWUY4dy9IRno3N0tSdzJ0d0VBRUlsRThjeUtGL0hJWS8vQ3lqZmZSa1ZGT1Q1MjNkWER0dXZCaHg3RjFWZGNqaHMrZWhVa1NVSTRranpyMU5uVmpkdnZ2QnZSYUJSbkxEOFZuL3ZNVFhBWEZNQXdETHoyK2x1NC80OS93Yk1yWHNSUkM0L0F5U2NlUDVwL1Fzb1JETDVqdERQWWp2L2RzeElPeVlwWE96Y2pxTVlHTEFJeGxkb2lmWGhnN3h0NHNPa3RMQ3FxSHpCbDFNdWRHdzk2M3daWEJXNXNXRzV1LytuRDE3QXV3d1BhTElJMDdnVXpoaU1LWTV1azdQQ0NhdHkyNUxveFAwLzZxbSsvWHZxSk1jOC84SFRiR2p6Uy9ONlEvYzBUS0krWkNuMkpFTzdmL1JMKzY4akxBU1JMSVA2eTkzVnpBTnRvYkEvc3gxLzJ2SVl2SEg0ZUFFQVVSTmdrS3hSMTVQSU4xZER3U1BON2VLTnJHMjVxUEFPbmxNOURXSTNqTnp1Zm45ZzNORUU3dHFldGJEakduelVBQTZmUUcrUDlNM1hmOGR3L2ZkYVRDVDkzK2kvWEpIL2Z1cTVEMTNXb3FncEZVVkJaVVRubTlrMlcxcmI5ZVA2bFZ3RUEzNzcxYTFpMDhNQjdTbmxaS1c2OTVjdjQ0bGR2UmRPK0ZtemR2Z05ITFR3U2ZSNHZmTDdrR1plTEx6elBETElBVUZwYWdtdXV2TnpjSHN1eGd6My80aXN3REFObkxGOEdkMEhCaU1jNW5BN2M4cFdiSWN0VzgzRy85dVhQNCthdmZST0tvcUM1cFJYMy92Sm5xS3V0QVFESXNoV2YrOHhOV0wxbVBmbzhIbXpjdEdWQThIM3dvVWNSamNWUVYxdUQyMzcwWGRoc0J6NkFPNTBPWEgvdGxkQTBGZjk4NG1rOCtjd0tYSGJ4QlhDN2g3YXZyTFFVTjk1d29GUEs1VXdPUHYrL2Z6eUthRFE1V08rV3I5eHM5bVFMZ29Cenp6NERlNXYyWWNXTHIrRFo1MTlpOEoxaEdIekg0Y1dPRDBhOGJaMW5MM1lHSjI4MCtpVzFTMUhVUDB0RWltYm9CNTBuZFRDWFpNTzNGMzdFWERIdXZkNWRHUSs5QVBEcHVXZE9lSWFDaVJBRlljTEJlenhMSDF1RmcvL2FDV044WE5YUUJreDVWMk12eGlrVjg4ZmNyaFg3Tnd5WjZtMVY3eTQ4MGJvYUc3M04yT3dmL2M5Y3VoYzdObUp1UVJWazBZTGY3WHBwMURYTG5URWZmckg5YVN3b3JEVVhnTWtrVlp1YVdtdktqUFRncXlxWlhYWHlqYmZlQVFBY01YL2VnTkNiVWw1V2l0bXo2ckJuN3o1czI3NFRSeTA4RXNWRlJiQllKS2lxaHBWdnZJVWo1aDgrNHFDdHNSeWJMcEZJNEpXVmJ3QUFMcm53NEZPWW5YWDZhV2JvVGFtcHJrSlpXU2w2ZS91dytLaUZhSmd6ZThEdG9paGkvcnk1V0xYYWc1N2VBelg4MFZnTS8xNmJMT3U2NXFyTEI0VGVkQis1OUdJOC91UXpTQ1FTK0dEVFppeGZkc3FRWXk2NjROd2grMkt4T043Lzkxb0F3RlVmdVhUWThvMWpqemthSzE1OEJUdDI3b2F1NnlPV1VsRHVZZkNkWkJ0OXpYaDIvN3BKZTd6VEtvNFlFbnpId2lLSStOYkN5ODFWdFlCa3orSzUxWXNubzNrQWdOVzlINW9sRjduRXIwVHdhdWZtYVgvZTNXbkwrQTVubnJzR2R4M3o4VkUvM3ROdGEvQkEwNXZtOW14WE9UN1JjUHFZMjdXeWM4dXdjeHovZmQvSXAwRkg2dys3WHhuMzNMdzdPYTBaelhDNzl6UUJBTm83Ty9HTmIvOWcyR002T3BPTHUzaTlQZ0RKSHRNckxyc1lqei81TEY1ZCtTWTJiZDZLaXk0NEYrZWNlVHFLaWdvSDNIY3N4Nlo3OCszM0VBcUZzZkNJQldoc21EM2ljUUJRVzFNOTdQN1NraEwwOXZaaDFnaFRvQlgwOXlMSEV3ZW1UMnh1YVlYVy8wSHpxSVZIanZpY0JRVXUxRlJYWTM5N0IxcmJodjg3TWF1K2JzaStwdVptOC9ILyt1RERrQjU2ZE1neDhYaXk1RXhWVllSQ1lSUVd1a2RzQitVV0J0OFpUQUR3alNNdXhaTCt1dDZVRzlMbThKME1UYUZ1QkVOakQ3Nzd3ajNvam8xdTliSFJtT2V1UVluc0d2WHhYVEUvN3QvOTBwaWV3eXBJT014ZGxaZHp6Tm9sSy81endTWFQ4bHpydlUxNHFlUGc1VHZUN1lnakZoenltQUhSZmh5THVremsvcE4yMzFIZVgwZ3JKcGk4NTU2KzEwelhkV2k2RGtWUm9DUXkyK01iRGlYUFpnUUNRUVFDQnk4bFNxVDFUbi9pWTllaHBxWWFEei82QkxwN2V2RzN2eitDdnovOEdNNDY0elRjOVBIclVGUllPSzVqVTFhOCtESUE0TktMRDcxZ2hjMDIvQ0JwcWIrbmRLUmVXN01uTmUyZkxoUTZjSFpudVBLRmRLblNoV2gwK1BlZ2t1S2lJZnZDb1FPenkreHJQdlNackVTR3p3alE1R0x3bldTbGNnRWFCODNGT2hHcDhvVHgrTks4QzNCSytjQlQzZ2xkblpSVnNTeUNDSXN3c2JrUVgrbmNOS216Rkh4MzRSVTRzZXp3U1h1OHdWSUxOMVRhaS9EZER4NmFsdVYxTi9tYXNUTXd0SWZZWmJIaDR0cGpoN25IUUg5cmVoTnZkMjhmOGZhUE5aeUdzNnVPR2xWYnJJSmxTbC9mZEprdWF4aU94Y0kvbHpOSnF0UkJVUlFrTEprWlVKcGlkeVJud3Jud3ZITnc4K2MvUGFiN25udldHVGpyOU5Qdzc3VWI4TklycjJIRHhzMTRkZVdiMkx4bEcrNzc5UjBEcGdrYnk3RmJ0KzlFMDc0V2xKYVdUSHVOYTNvN3d1SElpRk9kQVRBSHF4VVVETi9wSVF4VHhtQjNIQWpoZi92ei9TZ2VKaHpUek1XLzVKUHNpdm9UY0VYOUNSbHRnd2dCWDExd2tia3lWN29mYm5vVXV3NXhxbjAwTHE0OUZwODc3SndKUDA0dVdWcmFhSzVXOWw4TEw4ZXQ2eDlFYUFJTGlZekdldTgrUE4yMlpzaitTbHZocUlKdlNJMmhMeEVhOGZhWXhwNE1va3lycmFuR2xxM2JzYmRwMzdqdUwwa1NUam5wZUp4eTB2RlkvOEVtM0g3bnI5SFYzWU9WYjd5TlN5NDhiMXpIcmtoTllYYitPZE8rNEVONmVjSzI3VHR3K21tbkRudGNLQlJHUjJjbkFPQ3d1WTJqZnZ6YW1ocnordDZtZlZoNjdKSnh0cFJ5RVlQdkRDT0xGbnpyeU10eGZPbGNjOS91WUFmbXVXc09jcS84SkFraWZyejRHbXoydFdCTjN4NXowWkZLV3lHSyswc20yaUo5NXJ5emp6YS9oNFZGOVZoY05CdVZ0aUw4NXhHWDRQWXRUeHl5LzF5RWdDdG1uWUFseFEzNHllYkhKcVhIUFJPQ2FoUTN2SHZmcEQ5dXNlekNUNC8rS0Nwc3lWT3RFUzJSa2Rwcm9rdzU0YmhqOGZLcnIyUFhoM3V3ZGZ0T0xEcHkrTElhVlZVUGVlWmg2VEZIWS9hc09qVHRhMEZQVCsrNGp1M3plTEJxOVZwWUxCSXVPUGZzc1g5REUxUlk2TWFTeFl1d2NmTldQUGF2WjNEeWlTY01HVGdIQU04Ky8xc2JmN0lBQUNBQVNVUkJWQ0owM1VCSmNUR09QbXJScUIrL3RLUVljeHNic0xkcEg1NTY5bmtjZTh6UlErWVFUbEZWRFJZTFYzcWJTUmg4SjluTG5adXdaaEtYQVA3ODRlZWFnZUJRU21RWHZyM3dJMWpnUGpDSTRNOTdYb05tNkdidy9mSGlhNkNselFBd1h0WUpsR0JraTRXRnlSQzd1R2cyRmhiTndrODJQd1lBK0VqOUNXWnY2ayszUEk0TjNtUXZqQUhnbmgwcmNOOXhuNExiNHNEU2trWmNOZXNrUE5HNitxRFBjOHNSbDJCNS81UjNINTF6eXJCVG1lV0syRENEM3liQ2JiSGp1NHV1TUgvR2svTVpQNDRQUTUyVCtqeEUyZXo0cGNmaXNMa04yTE4zSCs3NHhUMjQrZk9md1NrbkhXL1d2M3E4UHF4ODR5MjA3Vy9ITFYvNUlvRGtGR2hQUGZzOExyL2tRc3laUGN0OHJFMmJ0NW9EdlZLOW9HTTVGZ0JlZU9rMTZMcU81Y3VXSFhUdzIxVDY1STAzNEwrKy85OW9hVzNEajI2N0E1Ly83Q2N4dHlFNVhpVVNpZUs1RjE3R280OC9CUUQ0N0tkdUhEWVlIOHdOMTE2Rm4vM2libXpjdkJXL3Z1OStmT3JHRzFCZVhnWWdPZS94bG0wNzhOaS9uc1puUHZseDgzbHBac2o5OUpKbDJpSjlXRHVKVTRWOVlwU0xHUnhaV0lkdkhYbTVPYmpMQVBDbkQxL0ZpeDBmNElLYUE2ZHhuTkx3QXd6eTBkTFNBMy9vTjNpYVJuVWZieUtNKzNlOWhPOHN2QUlBY1AyY1pkam9iVDVvVUh1NmJRMU9MWjhQU1JCeDdleFRzTUc3anpNVkFIQktNbjY4K0ZyTWRwWURBT0s2Z3R1M1BzSFhodktPS0FyNHpxMWZ4NDl1dXhNZG5WMzR4ZDIvZ2QxdVEybEpDV0t4R0R6OU16a3NYM2F5ZVI5ZDEvSHF5amZ4NnNvM1VWam9SbEZoSVVLaE1MeSs1TEhMVGprUnA1MTYwcGlQVlZVVkw3K2FYTDF4TklQYXBzcGhjeHZ3N1cvOGYvYnVQRDZ1c3Q0ZitPZWNNL3VTU1dheUo5M1NqYmEwVUZyS0ptQ2h0QlFRUklTTEZ5OHVWL1NLb3VLQ2lvb0tLSW9JWGtIbGVyMktQemRjRUJITFZwRkNLUlJLOTcxTjJ5eE5tM1V5KzNMbUxMOC9adWxNTWtuVFpwbE04bm0vWG5sMWNzN2s1TWsweTJlZStUN2Y1elA0NFk5L2dyMzdEdURPTDMwTlRvY0Rack1KM2w1ZnFzV1lnSTk5NU5hY3gyV29scDE3RG02NStmMzQzWk4vd2ZvTkc3Rit3MGFVZTl3d0dvM284ZlpDbHBOL2U0MnM3Wjl3K0Q4NkFTeDFOK0FyODkrYjJVWloxVFg4OU9CTCtGZkhybjczZmJMNURiVEhmTVArbkdlVlRzUHlxcUcvdERRZVpRZmZMYWZ3Wk9XdG5rYTgwckVieTZzV3dDQ0krTUs4YTNEbjVsOFBPQnQ2S05TQnZ4M2RoQnVtbkFjUkF1NmNlelUrdCtXSkNWTmZlMW5WQXRSWXkvREg1amVIM0tQWElobHh6OEwzWTZhakNrQnkwZVYzZC84TnUvMUhSM09vUk9OV1pXVUZIbm53Zmp6NzNFdDQ4NjFOT0hiOE9ObzdPdUYwT25EV3dnVTQvN3h6c1dMNXBUbjN2K1htOStPdFRWdlEwZG1KNCswZGNMdkxjTzZTeFZpOWFnWE95WHI1L2xUdXUzN0RSdmdEQWN5ZTFZQTVzMllXNUxGSVczYnVPZmpKSXcvaTcydGV3Slp0TzlEUjJZVllQSTZxeWdvc1BITStycjM2eXJ6dHlvYnFwaHZlaXpNWHpNTS9ubnNSZS9ZZWdMZlhCNlBSaUtyS0NzeWZOeGVyVmx3MnJPdlQrTVRnTzhMT0twMEdpelJ5dTVFTnBZZnZ2c0F4QkJKUmxKbnNDQ3R4UExqM21RRTN1TmphZTJSRUZyZlpEZWFpRHI0ZXN6TXowOWdlOCtGbzFIdEtILysvaDE3R290S3A4SmlkcUxhVTRzS0tPZmhYeCs3TWVRRzViWmIrMlB3R0xpaWZnMXByR2Fvc0x0dzY0MUw4dlBHZkkvQ1ZGTlpTZHdOdW43MEtraURpUE05c1BIcmdlUndNRGw2bVlCR051T2ZNOTJkS2NoUmR4ZmYzUElNZHZ1YXhHREpSd1Z4LzdkVzQvdHFCV3dKYXJWYmNkTU4xdU9tRzYwNTZMYXZGZ3B0dWVDOXV1dUc5STNyZmZ6eWZiR0Yyc2cwcjB2NzAyLzhiOVB6MzdyOW4wUE8zZi95anVQM2pIeDN3ZkhtNUJ4LzkwQzM0NkllRzN0dDgxc3dHUFBQbjN3N3B2dlBQbUl2NVEyaFZTQk1IZys4SVcrSnV3SktzaFdWaklhVEU4Tk9ETCtGak15L0QvYnVlT3VVUU54bGQ0Sm1kdWIycDU5QXBmM3hVbGZHVGd5L2lqam1yOGRPREwrRWQ3NGxyQ0FCK3Z1d1QyTmh6RU9zNmR1TlFxQU1KWGNYUERyNkUreFlsdDBpK3N1WnNyTy9jaTcyQnRtRi9MY09SZnBYZ2RKMVJVcGVaS1pwaTgrQjdaOStDWjQ2K2d6ODB2WTVFbnRsZmk1UU12Zk5La3JNb2lWVG8zZEk3dEZJVElobzlCdzQyb3ZIUVliaEtTaktsRDBRVERZUHZCUEdPOXhCMitWcE91dmpvdmtYL05tSjlmSXZaOHF6ZXRSdDdEcDdXTmJiMk51R1RtMzdSYjdlemNuTUp5czFPWEZON0RzN3p6TUxIMy80NUFHQ1h2eFd2ZHU3QnBaWHpJUUQ0MUp4VnVIUHpyL01HeExScHR2Sit2WmdCd0dXMG50YVkrNXBpODJSdXE2ZXg0Y0p2bTlaanMvY3dQajNuU3RSYXl5QkN3UFgxNStKY2R3TiszR2YyMXlxWmNNK1o3OGNaSmNtWlhsbFQ4TUNldjJGYjcrbTFjQ0tpa1JXTnhuRHpqZGVqWWNaMEdJMGo5OG9sMFhqQzREdkMvdCtSVi9IOHNXMGpkcjBmTFA0ZzZyUEN5V0NHc3VKK09CdGlUQlJUYkI0ME9Db0JBTDVFQkh1SFVWZWFiNHZmN0RCNXVNOG1GNzg2dkE3bmVtYkJKcGxRWjNYamhxbm5EZHJsWVhuVmdoRXBLVm5vbW9xUUVvVS9FVVZVbFdFem1MRzhjZ0htdStvQkpHZGV3NmZaazNodm9BMTNidmsxUGpqOVlseFR0d1FDZ1ByVTdPL2ZXamZoRDgwYllFM1Y5TTV5SkxjMWpXc0pmSGYzMHdPVzVCRFIyRHRyMFprNGE5SFFOclFoS2xaTVFTTWdyaVl5bXdRRUU3RVJiZmwwUE9hRElBZ2p0aERxL3gxNUZjZWl2Y08rempudUJxeXNYalFDSXhwNzJVSHlqYTc5STk1VnR5RzFZQXRBdjkzZC9Ja0lubXplZ0k4MkxNZkdub01qK2lScE1MYzJYSklKbmZuczlMVU02NVVBV1ZQd3k4T3ZZRlBQSVh4bTdtcVVtNTBRSWVCOVU1WmhxU2RaK3BPdXFZNXBDZHkvNnlrdVpDTWlvakhINERzQ05ua1BZZE5icDE0bk9oVGYzZjMwaUY1dnQvL29pQ3h1ODVpZHc3N0c2cHF6c2RROWNxdUcwN080SjFOcGRrR0REaEVDWHN1em5XOTJuK1BUYWY5MmR0bjB6TzI5L3Y0MXZHdmF0cUFqNXNmYlErajMvTnl4clhpOWExKy80NlVtTys2YWQrMlF4OVFXOFE0WWZJTktERThjWGpma2F3MW1wNzhGbjl2OEJHNmJkVGt1VGUwY21BNjhRTEkyK3I1ZFR4Vzh0cG1JaUNZbkJ0OVRaQkJFR0lUeHM0dkxTRzhvTUpicWJaNGhsM0dNcElmMlBRdDdveGxMM1RPeFA5aS9aMnh2MWhhLzc2NWFnSTA5QjRlMDZZY0FZRlhOV1ZpUUtoK0lxWW04VHpJMDZFTUt2UURRR1Eva0RZbVZROXpVSkcxYmJ4T2NSaXNrUVlTUTZqa1JVeE00SE9yRVMrM2IwU3VIVCtsNmd3bXJjZnhvLzNQWTJ0dUVUOHhhQWF0a3lwenJsY09abmZDSWlJakdHb1B2S2ZwSXcvTE1ybDdqd2Exdi9nUkJKVHJrKzMvLzdLRzNoQmx0aXE1Q0dZRmQ1TkpNb2dFaThtODcyVmRZaWVQVnpqMTV6MlhYblM1MU4rRG55ejZPbzVHZVFSZC9HVVVKdGRZeXVFMk96TEZYTy9kQTFwUWhqdjRFVGRjelQyZ1VMZi9DdDZncTQ4WGoyd0VnYjNqdmExM25IcXdiNE9zZExhOTI3c0grd0RGOGNkNTdNdjE2YTYxbGVHanhCL0c3cHRmeHpORk5SYnA1TXhFUkZTc0dYeXFZWHgxZWgrZU9iUjJ4NjMxMS9udXh6RE5yMk5jNUZPcklkRjhBQUxmSmtSTm9oNklsMG8zZk5hMC9yYy9mR0dySEJ6Yjg5NkQzQ1NveFBONjQ5clN1UDViYVl6NThlZHZ2Y091TVMzQnQzVklBZ0VHUThLRVpsMktKdXdIMzd2ekxvRjB0aUlpSVJoS0Q3eW5hN1c4dDlCQnluT3FNNHUrYlg4Zng2UEIzYmp1N2JEb3VyNXE0cTM5L3ZQOTVOQWJiY1VubGZGUmJYVEFPb1J0R1ZKSFJGUS9nclo2RGVPSFlOcjZrbjZMcUduNTFlQjMyK0kvaWpqbXJZVGNrNjZhMzlUWXg5QklSMFpoaThEMUZiM1Fmd0J2ZEJ3bzlqTk8ydmJkNVJCYTNsUml0cHhWOEg5anp0MkYvN3JHNHRnWWQvemkyQmY4NHRtWEVyam5admRYVGlLYXQvdzlmbW5jdDl2cVA0cW5XdHdvOUpDSWltbVNFV0R4V2xHVjJONy8xYUtHSFFFU253U0NJSTFyYlBWYWVQTytPUWcrQlJwQ3U2MUJWRllsRUFySXNvOXhURGxFczdvMTVxRGhwbW9idW5tNllUQ1lZalVaSWtwVFpFWk5HSG4vS2lXaE1GV1BvcFlsTEVBUUlnZ0E1d2RJa0tndzVJV2UrRDJuME1mZ1NFZEdrSmdnQ0VvbmliUTFKeFMyUlNERDBqaUVHWHlJaW1wVFNzMnlDSUNBV2kwRWZwR1VoMFdqUWRSMnhXQ3puZTVGR0Y0TXZFUkZOU29JZ1FCUkZpS0lJVGRNUURBWUxQU1NhWkFLQkFEUk55M3dmTXZpT1BnWmZJaUthZE5JQkl4MStKVWxDT0JKbXlRT05HVm1XRVk2RUlVbFNUdWhsK0IxZERMNUVSRFFwcFY5YVRnZGZVUlRoOHcrL3p6blJVUGg4UGtpU2xCTjhHWHBISDRNdkVSRk5XdG5sRGdhREFhcXFvdTFZR3dNd2pScS8zNCsyWTIzUWRBMEdnNEZsRG1PTUcxZ1FFZEdrbEE0YTZSbmY3T1BoY0JqUmFCUm1zeGtta3drV3N3VUdBLzlrMHFsVEZBV3hlQXdKT1lGWVBBWk5Td2JlOUJ0bmZNY1dmNHFKaUdqU3lnNi8yY2RFVVlTcXFvaEdvd2lIdzlCMVBmTkdORlRaM1JyU1Q3Qk1KbE9teElHaGQrd3grQklSMGFTV0RpWHAyOW5sRDVJa1FkTzBmcUdYQVpnR2t4MWk4MzFQcGY5TkgyZm9IVHNNdmtSRU5PbWxBNGl1NnhBRUlkTmlTdGYxVFBBRkdIanAxUFR0SHBJZGdObTd0ekNLTnZpNmpEYjRFNUZDRDRPSUpnR1gwVmJvSWRBWXlBNHAyVUdZczcxME92TE4rdllOdXd5OVk2OW9nKzgwZXpsMitGb0tQUXdpbWdTbTJjc0xQUVFhSTMzRENnRE85dEt3NUF1NURMeUZVN1RCZDdxMWdzR1hpTWJFZEd0Rm9ZZEFZNnh2U0VtWFFCQ2REbjd2akI5RkczemZYVGtQejdWdmc2S3JoUjRLRVUxZ0JrSEU4c3I1aFI0R0ZSaURDOUhFVUxRYldOUmF5dkRlMnFXRkhnWVJUWER2cno4UE5aYlNRZytEaUloR1FORUdYd0M0cm00Si95QVIwYWlaWml2SHRiVkxDajBNSWlJYUlVVWRmSTJDaE5zYUxpdjBNSWhvQWhJaDRKTU5WMEFFWCtJbUlwb29oRmc4VnZUTFZCVmR3NStQYnNTeng3WkFROUYvT1VSVVFDSUVYRjJ6R1A4MjVRSVloS0tlR3lBaW9qNG1SUEJOYTQzMllMdXZCUWRDeDNBdzJJSGVSTGpRUXlLaUlsQm10R08yc3dxekhiVTR1M1FxcGxnOWhSNFNFUkdOZ2drVmZJbEd3cDY5ZTZHcEdnQmc1c3dHV0szVzA3cE9WMWMzT2pvNk11OUxvb2o2cVZQZ2REaEdaSnhFUkVSMGF2ZzZIbEVmTHBjcmN6dmdENXoyZFNvcXlqRjE2dFJNR3lSVjA5RGMxSXoyckRCTVJFUkVZNGZCbDZnUFY4bUo0T3Z6K1laMXJaSVNKMmJObWdtajBaZzUxdDNWamNPSGowQlYyWU9haUlob0xESDRFdlhoY05naFNza2ZqWVNpSUJxTkR1dDZack1aczJmUGdpT3J4Q0VTaWVEQWdZUER2allSRVJFTkhZTXZVUjZsV2VVTy9tR1VPNlNKb29qcDA2ZWh1cm82YzB4VlZSdzZkQmc5UGQ1aFg1K0lpSWhPanNHWEtJL3NjZ2YvTU1zZHNwV1hlekJ6WmdNa1Njb2NPMzc4T0pxYlc2QnAyb2g5SGlJaUl1cVB3WmNvRDd2RG5nbW5DVVZCSkJJWnNXdGJyVmJNbmpNYlZvc2xjeXdZRE9MZ3dVYVdQaEFSRVkwaUJsK2lBYmhLVDh6Njl2YjJqdWkxRFpLRWhsa3o0WGE3TThjU2lRUU9IVHFNWTIzSE9QdExSRVEwQ2hoOGlRYmdManNSU24wK2Y2YTM3MGdSQU5UVzF1UzBQQU1BYjI4dkR1dy9NS3hXYWtSRVJOUWZneS9SQUN3V00reDJPd0JBMTNYMGVIdEc1Zk9VbERneGUvYXNuSTB5RkZWRlMyc3JtbzQwSVpGSWpNcm5KU0lpbW13WWZJa0c0ZkdjbVBYdDd1N0JhRzF6YURLWk1ITm1BMnByYXlDS0ozNHNRK0V3RGg1c1JFLzM2SVJ1SWlLaXlZVEJsMmdRSlNVbE1CZ01BSkx0eDBheXcwTSticmNicytmTWh0MW15eHpUTkEzSDI5dlJlTEFSc1doc1ZEOC9FUkhSUk1iZ1MzUVM1UlhsbWR0ZDNkMmovdm1NQmdObU5NeEFYVjB0cEt6WjMxZzhqc1pEaDNEODJIRXVmaU1pSWpvTkRMNUVKMUZXVmdZeHRmZ3NIb3VQYUd1emszM2UyWFBuNUhTWEFJQWVyeGNIRGh4RU1CQWNrM0VRRVJGTkZBeStSQ2NoaVNMS3lzb3k3NDlsdmExQmtqQ2x2aDR6WnpiQWJEWm5qaXVLZ3VhV0ZqUTNOVU5SbERFYkR4RVJVVEVUWXZIWWFLM1hJWm93WkZuR2dRTUhNKy9QUFdNdWpLbmEzN0hVNC9XaXM3MERhbGFwZ3lBSWNMdkxVRmxabWJNakhCRVJFZVZpOENVYW91Ym1GZ1NEeWZLQzh2SnlWRmRYRldRY3FxcmkrUEYyK1Bvc3RCTUZBV1VlTnlvcktoaUFpWWlJOG1Ed0pScWljQ2lNSTAxTkFBQlJGSEhHR1hOeldvK050V2cwaHJhMk5zUml1WjBlUkZGTXpnQlhWRUtVV00xRVJFU1V4dUJMZEFvT0hteEVQQjRIQU5UVzFNQ2QxZWUzVVB3K1A5bzdPdnB0ZE1FQVRFUkVsSXZCbCtnVTlQYjYwTmJXQmdBd0dZMllNM2RPZ1VlVXBPczZlbjArZExaM1FGSFZuSE9pS01MdGNhT3l2SUlCbUlpSUpqVUdYNkpUb09zNjl1N2JCMDFOTGk2Yk5uMGFuQTVIZ1VkMWdxYnI2TzN4b3FPck16UEdORkVVNGZHNFVjRUFURVJFa3hTREw5RXA2dXpvUkdkWEZ3REE0YkJqK3ZUcEJSNVJmNnFtb2J1ckN6MDkzbjZiWFVpaUNIZTVCeDZQQndZdWdpTWlva21Fd1pmb0ZLbXFpcjE3OTJYZW56MTdWazZQM2ZGRTFUUjR1M3ZRM2RNRHRVOEpoQ0FJY0pXVW9LS3lZdHlPbjRpSWFDUXgrQktkaHFOSDJ6THR4TXJjWmFpcnJTM3dpQWFuNlRwOHZiM282dXJ1dHdnT0FCeDJPOG9yeXVFWVIyVWJST09KcnZOUEpVMU9RbXJuMG9tQ3daZm9OTVJpY1RRMk5nSUFCQ1EzdERBVVlFT0wwK0gzQjlEWjFZbDRMTjd2bk1sa1FrVmxCY3BLU3dzd01xTHhJenZvcG04ei9OSmtrdzY5MmVHMzJJTXdneS9SYVdwdWFrWXdGQUlBbEphV29yNityc0FqT2pWeUlvR2VybTcwK256OTY0QWxDYVZscFNqM2VHQTBHZ3MwUXFLeGx4MXkrNzcxdlEvUlJOVTM2UFo5NjN1ZllzTGdTM1NhWXJFWUdoc1BaZDZmTldzbUxCWkxBVWQwZWpSTlEyOXZMM3A2dkpCbHVkOTV1OTBPajlzTnA2c0V4Zmxyam1ob3NrT3VwbWtRSUVBeVNCQUZFUWFEb2FBYjFoQVZncVpwVUJRRm1xNUJWVlRvMENFSUFrUlJ6QW5CeFlUQmwyZ1lqcmExd2RlYnJQVWRyeDBlVGtVd0dFUlBkdzlDNFhDL2M1SWtvYXlzRkI3T0F0TUVsQTY3NlRlVHlRU0x1ZmlleUJLTnBsZ3NCamtoUXhURnpGdXhoVjhHWDZKaFVCUUYrL2NmeUx6ME9XUEdkTmp0OWdLUGF2aGtXVVozZHc5OGVjb2dnT1JpT0kvSEEyZUpzd0NqSXhwWjJhRVhBS3dXS3lTMitpUEtTMUVWeEdJeEFDaks4TXZnU3pSTUhlMGQ2T3J1QmdCWXpHYk1tajJyd0NNYU9hcW13ZGZyUTNkMy9tNFFraVRCNVhLaHJLd1VWcXUxQUNNa0dwNTBhWU9xcXRBMERRNjdneVVOUkNlaGFScUNvU0FrU1lJa1NVVlY5c0RnU3pSTXFxcGkvNEVEbVozUzZ1dnJVRG9CdXlLRXcySDA5dm9RQ0FUeXpnSWJqVWE0U2wwb0t5MWxYMkFxQ3RuMXZJcWl3R3d5RjJXZFBsRWhSR05SeUxLY3FYOHZsdkRMNEVzMEFycDdldEIrdkIwQVlEQVlNSGZ1bktMNEJYQTZkRjFISUJCRWIyOHZRcW11Rm4xWkxCYVVsWmJDVmVvcW1qWnZOUG1rUTI5NmN4ZW5nNlU3UktjaUdBb0NTTDc2Vnl3bER3eStSQ05BMTNYczMzOEFpcUlBQUtwcnFsSHU4UlI0VktOUFZWWDRmWDcwOUhyejlnVUdBS3ZWaWxLWEM4NFNKMHdtMHhpUGtHaGc2YnBlUlZGZ3NWaGdOdkdWQ3FKVEVZL0hFWXZITXJPK3hWQW14T0JMTkVKOFBoK09IbTBEQUlpU2lMbHo1a3lxQlRMeGVCeTl2YjN3K2Z5Wkp3QjlXY3htT0YwbGNKV1U4Q1ZsS3FqczJ0NUVJZ0dudzhsWEo0aE9VU0tSUUNnY2d0Rm9MSnBhWHdaZm9oSFVlTEFSc1hoeTVyT2l2QnhWMVZVRkhsRmhSS05SK0h3K0JBTEJ2SXZpZ0dSTmNFbUpFNjdTVXRpNE1JN0dXSFp0YnlLUmdMdk1QZTcvWUJPTk43cXV3OXZyaGRGb3pLbjFIYzhZZklsR1VEZ2N4cEVqVFFDU3U5ck1uVHRuMHM4aXhXSXgrQU1CQlB3QnhPUDV5eUVrU1VKSlNRbGNyaExZN2ZaeC80dVRpbDg2K0NZU0NTUVNDWlI3eWdzOUpLS2kxTjNURGFQUkNLUFJ5T0JMTkJrMU5UVWhGRXB1QUZGYVZvcjZ1dUxheW5nMHliS01RQ0FJdjgrSGFLb1BaRitpS01KdXQ4UGhkTURwY0xBdW1FWkZ1c3hCVVJUSXNveUs4b3BDRDRtb0tIVjFkOEZrTXNGZ01HVEtIY1l6QmwraUVkWjNLK1BaYzJiRHpQRFdqNklvQ0FRQzhQc0RDT2ZaS1M3TmFEVENZYmZENlhUQzRYQkFsTWIvNGdrYS83THJlMlZaUm1WRlphR0hSRlNVT3JzNllUS1pjdXA4eHpNR1g2SlJjUFJvRzN5KzVGYkdUb2NEMDZaUEsvQ0l4amRWVlJFT1J4QU1CQkFNaFFaY0hBY0FGcXNGRG9jREpVNG5yRFlieHZldldCcXYwaDBkR0h5SmhpYzcrQlpEWjRmSlhYeElORXFxcTZ2ZzkvbWdBd2lHUW9oRUlyRFpiSVVlMXJpVnJQRjFvaVMxQlhJOEhrY29HRUlnR0VRa0VzbHNDUTBBc1dnTXNXZ00zVjNkRUFVQlZwc05OcnNORHJzZFZwc040amlmYlNBaW9zTGhqQy9SS0drLzNvN3VuaDRBZ05sc3hxeFpNOGY5UzBEamthWnBDSWZEQ0FaRENJVkNrR1Y1MFB0YnJCYlliVFk0N0E3WTdYYVdSbEJlblBFbEdobWM4U1VpQUVCbFZTVjgvbVJQMjNnOGpzNk96a25iM213NFJGR0UwK21FMDVtY0RVNGtFZ2dHZ3dnR1F3aUh3LzIyVDA3UENQZjBlQUVBSnBNSlZwc1ZOcHNOTnFzTkZvdVpUMENJaUNZcHp2Z1NqYUxzOW1ZQU1IUG1URml0M0xoaEpJWERZVVRDRVlRakVVUWpFYWg5Z25BK1Zvc0ZOcHNOVnJzTk5xdVZuU01tSWM3NEVvME16dmdTVVliZGJrZFphU2w2VXd2ZFdsdGJNWHYyTE00NGppQzczUTY3M1k1ME02cFlQSTVvSklKd0tJeElOSnEzTkNJYWl5WGJxWG1UczhLaUpNSm10V1ZtaHUxV0cwc2tpSWdtSUFaZm9sRldYVk9OUURBSVZWVWh5ekk2T2pwUnpaS0hVV014bTJFeG0xRldWZ1lnMlRFaUVvNGdGRW5PRE1kaXNaekZjZ0NncVJwQ29XUU5jWnJCWUlEVllvSFpZb2JWWW9YWllvYlpZbUVYQ1NLaUlzYmdTelRLSkVsQ2ZYMGRtcHRiQUFEZDNkMXd1VndzZVJnamtpVEJXZUtFTTlVeFF0ZDF4R0t4WkhsRU9JeHdKQUpWVmZ0OW5LSW9DSVpDQ0dhRllRSEpoWXBtcXlVVGhxMFd5NlRmblkrb1dQemhUMC9oeVQ4L2paa04wL0h3OSs4djlIQk95OU4vWDRNbmZ2TUgxTlhXNEtmLy9ZTkNENmZvOExjMTBSaHdPcDBvTFMzTjlQWmx5VVBoQ0lJQXE5VUtxOVVLVDdrSEFKQlFGTVNpVWNSaWNVU2lFY1JqOGJ3bEVqcVNwUlN4ZUJ4KytEUEhKVkdFeVd5RzJad013aVpMY3RiWmFEU08xWmRGTks2c2ZYa2RIbnY4RjFnd2J5NitlKzgzQ2oyYzA2WnBPajd4NlR2UjJkV04rNzk1TnhhZU9iL1FRNkpoWXZBbEdpTTFOZFVJc3VSaFhESWFEREJtZFk0QWtvdWY0dkU0b3RFb290RVlvckVvNHJGNHZ6SUpBRkExTFhXL0tIeFp4d1ZCZ01sc1NwWmZXS3l3bU0wd21VMHdtYzBzbWFBSmJjMExMd0VBcmw2OXFzQWpHWjVObTdlZ3M2c2JVK3JyR0hvbkNBWmZvakhDa29maUlvcGlabVk0V3p3ZVJ5d1dSelFhU2YwYnpWc3FBU1RMS3VLeE9PS3hPUHorUU00NWc4RUFvOUVJbzhrSW85R1lXUlZ0TXBwZ05Ca2hqZk9WMFVRRDJiTnZQNDQwdGNEamR1UDhaVXNLUFp4aCtjZnp5UUIvelZVckN6d1NHaWtNdmtSanlPbDB3dVZ5d2U5UHZrek9rb2ZpWTA2Vk5MaGNKWmxqNlZuOGVLb01JaDZQUTQ0bjN4K0lvaWhRRkFYUmFEVHZlVUVRa3NFNC9XWXl3cFQxdnNGZ2dDUkpJLzcxRVEzWFA1NUxoc1VyVjE1ZTFOK2pyVWZic0dQbmJ0aHNWcno3NG5jVmVqZzBRaGg4aWNaWVhXMHRncUVnTkZWTGxqeTBkNkM2cHJyUXc2SmhrQ1FwNyt3d2tOeHdJeDZQSXk3THlkcmhWREJPS01xZzE5UjFIYklzRDdwVG5TaUtKNEt4d1FDVHlRU0RLWGs3Zlh5ODk5U2s0Vk5WZGR3RVRLKzNGMisrdFFrR2d3R3JWaXd2OUhDR1pVMXF0bmZGOGt0aHNaZ0xQQm9hS1F5K1JHTk1sRVRVMWRhaXRmVW9BS0M3cHdldTBsS1dQRXhRNlFEcTZITmMxL1hNNWdtSlJBSnhXVVpDbGlITENTUVNDU2duQ2NiQWlUcmt3V2FXUlZHRUpFbkowZ3FEQVpMQkFJTXhlZHRnTU1KZ1NKNlREQWFXVjR5Um8yM0g4TlRmbnNXT25idmg4L3ZoZERpeCtPeUZ1T1htRzdIMjVWZnlkaDFvUEhRWVgvaktQUUNBSi83M01SdzhlQmkvLzlOZjBOTGFoalBtenNaM3YvMzF6SDFsT1lFMUw3eUUxMTUvRTIzSGpnTUE2bXByY01tN0xzQTFxMWYyVzNSNTN3TVA0WjB0MjdEcWlzdHcrOGMvaWpjMnZvMDFMNnpGa2FabUpCSUoxTmJVNE4yWFhJVDNYTFhxcEIxTW5uL3BuOUEwRFpkZWZHSE9xeUpBY3FIWVc1dmV3Zk12dll5MnRtT1pyNzFoeGpUY2VNTjFtRGQzVHIvcmJYanpMYnl3OWw4NGRQZ0k0bkVaNVI0M3psMnlHRGRjL3g2VWxaYm1IY1B4OWc3ODVhOS94N2FkdStEeitlQndPSEQyb2pOeHk4MDNEanIyYk9GSUJLKzg5am9BNEtvcnIraDNmc2ZPM1hqbDFkZXhkLzhCOUhpOTBEUWRWWlVWdVBEOFpYai85ZGRtZ25Jd0ZNS3QvL2xKYUpxT3IzenhjN2pndktVNTEvSDUvUGpRYlo4Q0FOeDkxNTA0Nzl6YzBwQkRoNXZ3K1M5L0hVYWpFYi83MWVNd213Y1A0SnMyYjhWM0gzd1ltcVpqK2FYdndtYy85UW0rb3RnSGd5OVJBYmhjTHZoNmZabFdXYTJ0clpnMWV4WkUvb0thTkFSQmdNbGtHblRYdUhRb2xtVVpjaUlCT1o0S3gwTU14a0R1RG1YNWl5cHlHUTBHR0l6SkdtTlJFaUdLVXVhMkpCa2dpZ0lrVVlJZ2laQkVFWklvcGU0bkZzV3VUWVcyNGMyMzhQQ1Bmd3BGU2RhRmw1YTZvR29xL3JWdVBUWnYyWTZsUzg0KzZUVjI3TnlESHozMnMyUm5Fbzg3NXpIdjhYcnhyZnNmUkV2cWliWGJYUVpWVVhINFNCTU9IMm5DeHJmZXdiMzNmR1hBQVBYTFgvOE96L3pqZVpoTVJwUTRuWWpIWlRRMXQrQ0ozN1RnblMzYjhNMjc3NExKbEw5YmlhSW9lSEh0S3dDQXE2OWMyZWVjaW5zZitBRzI3OWlWR1ZlNXg0UHVuaDVzM3JvZEM4K2NueE44RlVYQkk0OCtqdGZmMkFnQXNOdHNjSmVWb3IyakU4OCs5eUplZitNdDNQK3R1MUZmVjV2emVkN2F0QmsvZU9ReEpCS0p6T01iaThXdzdyVU4yTHgxTzg1ZHN2aWtqeThBdlB6S2E0akY0bGl5K0N6VTlGbUUvT3I2RFhqNHh6OERrQ3g5cWlndlJ5QVlSTnV4NC9qelg1L0I5cDI3OGNDOTM0REJJTUhwY0dEZTNEbll2WGMvdHUvWTJTLzRidDY2UGVkMjMrQzdmV2Z5OFZwMDV2eVRodDREallmdzRNT1BRdE4wbkhmdUVuem05bzh6OU9iQjRFdFVJUFZUNnJIL3dJR2Nrb2NhbGp4UWxuUXd0dHZ0ZWMvTGllVHNjRUtXa3pQRzhWUlFUaDAvSFFsRk9Xa1p4c21rQTdBa2lxbUFMQ1dQU1NJa0lYbk1JRXFRcEZTQUZzUk1rSVlnUUFBZ1FBQ0U1Qk1FUVJCT0hFKzluejRQUVNpYUo0ek5MYTE0K01jL2c2S29PR3ZoQXZ6WGJSOUJiZXBuL21Eallmem9zY2Z4OGl1dm5mUTZ2L245SDNIRGU2L0ZCMjU2SHlSSlFqZ1NBWkFNaS9kLzcyRzB0QjdGeklicCtOeW4vd3RUcDlRREFQYnVQNEFISDM0VSt3NGN4Ry8rOEdkODdNTWY3SGZkVFp1M0loeU80STdiYjhPN0w3NElCb01COFhnY1QvOTlEZjd3cDc5aTErNjllUExQZjhXdHQveGIzbkd0MzdBUi9rQUFjMmJOeE94WkRUbm5YbHo3MFhONkZ3QUFJQUJKUkVGVU1yYnYyQVd6Mll4dmZPVUxtUTRKbXFaank5YnRrQXk1cFJyLzk4UnY4Zm9iRytFcUtjR25QL2t4TEZ0NkRnQ2d1OGVMSC83b0o5aXpiejhlK3RGamVPVEI3MlRDWGV2Uk5qejBvMlRvWGJSd0FUNlplbngxWGNlZWZRZndrOGQvZ1grdFczL1N4MWZYZFR6M3dsb0F3RFdyK3k5cWk4c3l6bHAwSm02OC9sck1uemMzVTJheTdyVU5lT1RSbitIQXdVYXMzL0FtbGwrYXJBdGV1bVF4ZHUvZGoyMnAwSi90blMzYkFDUi8xcmR1MjlIdi9JNmR1d0hncElIOWVIc0g3bnZnSWNpeWpFVUxGK0JMZDM2YVQwSUh3T0JMVkNDU0pLR3V0ZzZ0cmEwQWdKNmVIcmhjSmJEWmJBVWVHUlVMa3pHNTRBMERmTStvcWdwRlVaTC9KaFFvcWdKVlVaRlFGQ2hLQXFxaVFzbTZ6MGhKenpJUEx6NmZQbEVVSVNEWmR6a1RsRlBCR2FuYnVxNUQweldvaVdUUXI2eW9IUFZ4L2Y2UFQwRlJGRXlwcjhNM3Z2ckZuSktEMmJNYWNOODlYOFh0bjd0cndBV1BhUjYzR3gvOHdJbVg3ZTJwLy8rMUw2L0Q0U05OS0MxMTRadGZ1d3V1a2hPbEJ2UG16c0Z0SC9rUGZQK0hQOGFMYS8rRlcvLzlwbjZ2Tm5pOXZmamFYWi9Ic25QUHlSd3ptODI0K2NiM29lMVlPMTU3L1EwODk4SmEzSHpqOVhsZnFSaXNBMExqNFNNQWdEbXpaK2EwQlJORm9kOHNkK3ZSTmp6MzRqOEJBRi8rd21ld1lQNFptWFBsSGplKzhMbFA0Yi91K0FLT05MVmc5OTU5T0hQK1BBREE3NTc4QzJRNWdTbjFkYmduNi9FVkJBRUw1czNGZDc3OU5YenFzM2RsbmlnTVpQUFc3VGplM29HYTZpb3NQbnRSdi9NWG5YOGVWbDdldjM3NTNaZGNoSCt0ZXczYmQrN0cxdTA3TThGMzJkSno4T3ZmUG9uajdSM283T3hDWldWeWczVlZWYkZ0eDA1VVZwU2pxcW9TTzNmdHdkRzJZNWxaYkVWUnNIdnZmZ0RKOER3UWZ5Q0FiMy9uUVFRQ1FjeVpQUXQzMzNVbmU0Z1BnazhIaUFySTVTcUIwM0dpK3JPbHBSV3FwaFZ3UkRTUlNKSUVzOWtNbTgyR0VsY0ozRzQzS2lvclVGdGJnNmxUcDJKR3d3ek1uajBMOCthZGdUUFBYSUI1ODg3QTdObXowTkF3QTlPbVRrVjlmUjFxYW1wUVVWa0JqOXNObDhzRnA5TUpxOVVLczlrTWc4RXdMbDlLMVRRTmFpcDhwOE4vZWlZODAzMGpGa01zR2tNMEZrUHNKRUZ6Sk1peWpFMmJ0d0lBM252dFZYbURpZHRkaG92T1gzYlNhNjFldFNMdjhYUk42b3JsbCthRTNyUjBpSk5sT1JORXMwMmJPaVVuOUdhNy90cXJBQURSV0F3SEd3LzNPMytnOFJBYUR4Mkd5MVdDaXk0NHI5LzVjazl5czVqR3hzTm9TclYwSE1pNjFOZHh4cHpaT2FIM3hMWGNtRHFsRGdDd0p4VU1aVm5HMis5c1NZMzE2cnlQYjFscGFkNng5YlVtTmR0NzlaVlg1UDMrdHR2elA5R014K1B3dU4wQUFLL1htemxlWDFlYktaZkludlhkcys4QUlwRW96ajVySVJiTW13c0EySkkxNjd2L1FDTmtXY2EwcVZOUWtkcHNKOS9udlArQkgrSjRld2VtVFoyQ2I5NzlKVmd0WEM4eUdNNzRFaFZZWFgwZERodzhDRTNWb0NnS1dwcGJNR1BHOUVJUGl5WWhTWkpPdXp1QXFpWm5qelZWaGFxcVVGVU5xcW9rdjY4MU5ibnhoNlpEMDNYb3VnNGRPblJOZzY0blgxcldOUzE1RGpxZzQ4VDdlZDZLVVZOTGEyWldmY0c4L21FdXplTnhuL1JhVStycjhoNC9sQXF6NnplOGlhM2IrNzlzRGlBejI5M2I2Kzkzcm1IR3RBRS9aMTF0VGVaMlYzZFB2L1BwRm1hclZseVdkd0hjNnBXWDQvbVgvb2xnTUlRNzcvb2FMamp2WEt4YWNSa1dMVnpRTDF3ZVBKVDhPbzYxdCtQelgvNTZ2MnNCeVpmMkFhQzNON2xsVFBiamUrYUNlUU4rSGVYbGd6Kyt4OXM3c0dYcmRsZ3NabHkyL0pJQjcrZjNCL0RHeHJkeG9QRVFqaDFyUjN0bkozeStFNDlwdW9ZN2JlbVN4WGgyelF2WXRtTW5WcWE2WFd4T2xUbWN0M1FKbkU0SG52enowOWl5ZFR1dXZmcEtBTUQyazVRNWFKcUdIenp5R0E0MEhrSk5kUlcrL1kwdncrSElYeFpGSnpENEVoV1l3V0RBdEtsVGNlUklFd0FnSEE2anM2c0xsUlVWQlI0WjBkQU5KelNmcmt3WUJpRG9RQ28yQTFrQk9YMCtmVXhBTXZnbFo0U1QvWmNUOHVuVlE1K0tZRENVdVYzcTZqOGJtemFVQ2ZTeVVsZS9ZN0ZZUEJPMk9qcTcwTkhaTmVnMTh0V0FEN2JRMG13MlE1S2sxSk9hM0ZEbjl3ZXc0YzJORUVVUnExZGVudmZqM2U0eVBQTGdkL0RFYi82QURXKytoUTF2dm8wTmI3Nk4ycHBxL01lLzM0UUxzMmE2dzZFd0FDQVFDQ0lRQ0E3NmRjaXByeVA3ZmlVbHpvSHVmdEpYS05JdHpKWmZlbkdtaEtTdnRTK3Z3ODkvK1d2SXFlK2I2cXBLVEo4MkZWWG5WcUMxdFExNzl1M3Y5ekhMVXNGMys4N2QwRFFkb2lqZ25TM2JZRGFic1dqaEFoZ01CamdkRHV6YXN3K3lMTU5rTXAybzcxMmFQL2gyOTNqUjN0RUpBRGgvMmRJQnUxeFFMZ1pmb25IQWJyZWpzcklTblozSlgyS2RIWjJ3MjJ3RExtb2lvcXlGYjZjaFhZZHNNQmdnR3didWxUeFNzaGNhK1FQQnZEMmZBV1RDMUdBRXNmL1hiREtaTXJPNVgvemNwM0h4UmVlZjhoZ0htMDBQQmtPWndOczNXTDZ3OW1Vb2lvcUxMamdQYm5mWmdOZW9LUGZnUzNkK0doKzY1ZCt3OWwvcjhPTGFWM0RzZUR1Ky84TWY0eE1mK3pDdVNwVndXRkt0SGErODRuSjg4dU1mR2RMWWpWbXp6UEZZZk1DWCsrUHhnZit2bzdFWVhsNlhYRng0ZFo0V1prQnlFZUpqai84Q0FIRGorNjdEZGU5Wm5WT3U5cHZmL3pGdjhKMC83d3pZYkZhRVFtRWNQbklFSlNVbGFEM2Fodk9YTGMxMHlUajdyRE94ZnNORzdOcTlGL1BtemNXQnhrTndPaDJZTTJ0VzNyRlVWcFJqOWFvVitNV3Zmb09uLzc0R2xaVVZtY2VRQnNZYVg2Snhvckt5SW1lR29ibTVaVVFYSEJGUjRWUldsR2R1SDJrYXVNYjFjRlB6YVYxZkZJVk1IZW5oMUt0SHA2cXpxM3ZBYzd2MjdNM2NucGxWaXFXcUtsNTQ2V1VBUTkvV3Q3S3lBcmZjZkNOKy9wTkhjTTdpc3dBQXYvL2pYekxuMDUwdVR1WHJTQzhZQTRDRGgvclhJS2ZscTIxT2UrWFYxeEdKUkxGbzRZSUJ5MG5XYjNnVEFEQnJaZ00rK0lFYmMwSXZjS0lFb3krRFFjTGlzNUkxMXR0MjdNcDBjMGgzcXdDUWVTeTJiTnVCM1h2MlFWVlZMRDNuYkloNW51aWt2ZWVxVmJqdVBjbjY2Ly81eFJONGRmMkdBZTlMU1F5K1JPUEkxT25UTWk4WGE1cUdwdFA4STBoRTQwdGRiUTNLVXd1VS92TDAzL1BPcmg1b1BKVHBjM3M2MHJXZ0w3L3lXazVwUlY4RDlZRGVzWE0zbWx0YSt4M1hOQTFQL2UxWkFNRDhNK2Jtek9xK3NYRVR2TDArekpnK0ZmUFBtSHRLNDdWWXpManlpc3NBSkdlVTB4dXhwTCtPQTQySE1sME5UdloxMUZSWFpaNWNQUFBzYzNrZjMvMEhHckZ0Kzg0QnI1Y3VjOGpYd2l6Tkh3Z0F5TC9BcmNmcnhaWnRBMTgvSFhLMzc5eU5yZHQyUUJDRW5QcmRjMUxCZU11MkhkaXhhdytBazdjeEE0Q1AvTWNITWpQOFAzcnNmL0QycGkwbi9aakpqTUdYYUJ5UlJCSFRwcDlZWUJLTlJ0R1JxdUVpb3VMMnZ1dXVBWkRjaGUyUlJ4L1BoQ2hOMC9IMk8xdHczd01QRGRneFlDaXV2ZnBLV0sxVytBTUIzSFB2QS8yNkx6UzN0T0luai84ZlhsajdyN3dmcjJrYXZ2MmRIMlJxUzRGa0hlbjNIdnB2SEd3OERFRVE4QiszM0pUek1lbXcySGZEaXI1Ky9kc244Y3Fycitmc01oaU5SdkhLcThrT0RuVzFOWmtOR3BhZXN4Z3pHNUt6eWc4OCtBZzJ2UGsydEt4dU45NWVILzd5OU44ekpRZHAxNmNlMzUyNzkrS1JSMytXV1d5V2VYeS85MUMvR2RxMDdUdDI0V2piTVZTVWUzRHVrdnlkTGRMakJJQ2R1L2JnclUyYk04ZWJXMXB4M3dNUERmb3EzWkp6em9Jb0NqaHlwQmtIR3cvampMbXpjOHBHU2t0ZGFKZ3hIVzNIam1QbnJqMlFwQk96eElNUkJBR2YvZFFuc0dEK0dkQTBEUTgrOGloMnBvSXo5Y2NhWDZKeHhtYTFvcnE2Q3UycGw4eTZ1cnBndDl2Z0dPQVhOaEVWaDZ0V3JjRGVmUWV3ZnNPYmVIWDlCcXpmOEFiY1pXVUlSNktJUnFOWXN2Z3N6R3lZamo4OTlReFNYWWRQU1htNUIzZDkvZzU4NzZIL3h1R21abnp4cS9mQTZYU2d4T21FUHhCQUtMVm9iS0M2MlV2ZWRTR2FXMXJ4alhzZmdNTmhoOGxrZ3RmYkN5QVpydjdydGcvbnpPb2VibXJHM3YwSDRIRFljZW5GRnc0NnR1UHRIZmpyTS8vQW96LzdYMVJXbEVNUUJIUjE5eUNSU01CcXRlS09UOTZXdWE4b0N2aktGejZMZSs3N0hvNjNkK0RCaDM4TWk4VU1kMWtaWXJFWXZLbE9EbjNybUZldnZCeDc5dTVQUGI1djRMWFgzNFM3ckF6UldCU1JTQlNMejFxSTJiTWE4S2VubnVrM3ZuUVA0cXV1dkdMUTBvSlZLeTdEbWhmV3d1Zno0N3NQUG9MU1VoZDBUWWMvRU1Dc2hobFl2V29Gbm5uMnVid2Y2M1E0TUhmT2JPemRkd0FBY08wMVYvYTd6emxuTDhyc3NyZnd6UG13MmZMWGd2ZGxOQnJ4dGJzK2p5OS8vZHRvUGRxRzczei9ZZHozemJ2N2JTUkNuUEVsR3BmS3k4dFI0and4RTlEUzBncFpIdjBGT0VRMGVnUkJ3QmMrZXp2dXVQMDJ6Sms5QzBhakNhRndHTFUxVmZqNFIyL0YxNy95UmFocWNtYlRiQmw4ZTlxQm5IUDJJanoyOFBkdzFhb1ZxS211UWl3V1IwZG5GNndXQ3k0OGZ4bnV2dXRPWEhsRi9zNExWcXNGMzcvL0hsejNucXRndFZqZzl3ZFFXdXJDUlJlY2g0Y2UrSGEvajF1VGFtRzI4dkxsZzNhRUFKTDF2eGRmZEQ0OEhqZDZ2RjRFZ2tGTXFhdkZUVGU4RjQvLytDSE1PMk5PenYwckt5dnd5SVAzNDVhYmIwUkRxcWE0dmFNVHFxYmhySVVMOEltUGZSaWZ1ZjBUT1I4akNBSSsvNW5iY2NjbmI4T2NXVE5oTWlVZjMrcktTbnpzd3gvRVBYZC9LZTl1WnAyZFhkaTBlU3RNSmlPdXVPemRnMzRkTGxjSkhubndPMWg1K1hKVVZWWWdGQXJEYkRIamh2ZStCOSs5OSt2SkRXVUdrVjNUMjNkN1lpQTVLNXcyMU8yVjAreDJHNzcxdGJ2Z2RwY2hHb3ZoMjk4NXNYVTFuU0RFNHJIaWJJcElOTUZwbW9hREJ4c3piWWVNUmlObXo1b0ZVZUx6VmFMaFNuZDFTS1EydFJpTG5kdUc0dUVmL3d5dnJ0K0FpeTVZaHJzKy81a3grWnozUGZBUTN0bXlEYXV1dUF5M2YveWpRL3FZWURDRWozemlEaWlLZ3A4LzluRE80ckppODhSdi9vQ24vNzRHSzVaZmlqdHV2KzNrSDBBNU9yczZZVEtaWURRYU05dVZqMmZqZTNSRWs1Z29pcGcyYldybUJjOUVJb0VqVFUxRjI4Q2ZpQWFuYVJwMjdVNTJUNWcxYzN5L1JQM1N5Njhna1VqZzNLV0xpenIweXJLTXRmOWFCd0M0ZW9oZEthaTRzY2FYYUJ5eldDeW9yNjlINjlIa3kxWFJhQlJIajdaaHlwVDZBbytNaUU2Vm9xZ3dHQWJlNUdQTjh5K2h4K3VGSUFnNUd6cU1SMDZuQXpmZmVEM09YM1p1b1ljeUxEM2VYbHl6ZWlVY2Rqc2FwZys4Y3gxTkhBeStST09jcTlTRnVCeEhaMm9uSnIvZkQ2dlZndkx5OHBOOEpCR05KNis5L2dZMnZQa1dWcTljZ1VVTDUyZnFZbnU4WHZ6anVaZnc5Ti9YQUVndTBxcXVHaCtsRndOWmVmbnlRZzloUk5SVVYrRUROOTFRNkdIUUdHTHdKU29DbFpXVmlNZmo4UHVUN1kvYTJ6dGdzVmpZNllHb2lPaTZqbmUyYk1NN1c3WkJGRVc0U2txZ0tBcUNvUk05ZHk5NTE0WDQ2SWR1S2VBb2lTWTJCbCtpSWxGZlh3OVpQb0pvTkFvZzJlbGg1c3lHVE85TElocmZ6bCsyRkhGWnhzYTNOdUY0ZXdkNmZYNklvb2pxcWtyTW5UTWJLNVpmZ2tVTEZ4UjZtRVFUR3JzNkVCVVJUZFhRZU9oUXByV1p3V0RBN05tek1ydTlFZEhRak5ldURrVEZobDBkaUdqVWlKS0lHVE9tWjFxYUtZcUNJMGVhY25ZMUlpSWlvdndZZkltS2pORm94SXpwMHlFSXlVWm5zVmdNUjQ2d3pSa1JFZEhKTVBnU0ZTR3IxWW9wVTZaazNvOUdvMmh1YWdhakx4RVIwY0FZZkltS1ZFbUpFelUxMVpuM1ErRXdXbHBhQ2pnaUlpS2k4WTNCbDZpSWVUeWVuRjJUZ29FZ2pyVWRLK0NJaUlwRHVsUW9qWFh5UktldTc4OU4zNStyOFlqQmw2aklWVlpXd3VQeFpONzM5dmFpczZPemdDTWlLaDZDSUVBUUJNZ0p1ZEJESVNvNmNrTE8vQXdWQ3daZm9nbWdwcVlhcGFXbG1mYzd1N3JnN2UwdDRJaUlpb2NnQ0Vna0VvVWVCbEhSU1NRU1JSVjZBUVpmb2dtanZyNE9MbGRKNXYxamJjY3lPNzBSVVgvcG1TcEJFQkNMeGRnWmhlZ1U2THFPV0N5VzgzTlVEQmg4aVNhUUtWT213T2wwWnQ1dmJXMWwrQ1VhZ0NBSW1ZYjdtcVloR0F3V2VraEVSU01RQ0VEVHRNelBFSU12RVJYRTFLbFRZTGZaTXUrM3RyYkM1L2NYY0VSRTQwLzZqM1E2L0VxU2hIQWt6SklIb2lHUVpSbmhTQmlTSk9XRTNtSUl2d3krUkJPTUlBaVlObjBhTEZaTDV0alIxcU1NdjBSOXBGK2VUUWRmVVJUaDgvc0tQU3lpY2MvbjgwR1NwSnpnV3d5aEZ3Q0VXRHpHb2lhaUNValZORFFkYVVJMEdzMGNxNnVyUlZsWldRRkhSVFIrNkxvT1hkZWhhUm9VUllHaUtFZ2tFbEJWRlhhN0hhV3UwcE5maEdnUzhmdjlDSVZEa0NRSlJxTVJCb01CQm9PaHFNSXZneS9SQkticE9wcVBOQ0VjaVdTTzFkVFd3T04yRjNCVVJPTkhPdnlxcWdwVlZUTUJXRkVVaUtJSXM5a01rOGtFaTlrQ2c4RlE2T0VTalNsRlVSQ0x4NUNRRTRqRlk5QTBMUk4yRFFaRFp0YTNXRUl2d09CTE5PSHB1bzZXNWhZRVE2SE1NWVpmb2hQU3M3NmFwbVVDY1BhYnBtbVpnTXpPRHpSWlpIZHJTSmNEOVgwcnRvVnRBSU12MGFTZ0EyaHBhVUV3Y0dMVmVvblRpU2xUcHhUVkx5eWkwWklPdituWjMzUUlUZ2ZpdnFHWEFaZ21xdXkvQ2RuQk43c1dQajNMVzJ5aEYyRHdKWnBVV2xwYkVjaHFiMmF4V3RBd2ZRWkVpZXRjaWJKbmRiTURiL3JmOUgySUpvTytuVSt5QTNDeDllN054dUJMTk1tMHRSMURiOWF1YmlhakVkTm5USWZKWkNyZ3FJakdoK3lBMi9ldDczMklKcXA4czc1OXcyNHhobDZBd1pkb1VqcDI3RGk4WG0vbWZWRVVNV1BHREZpeldxQVJUV2I1Z2k0REwwMDIrVUp1c1FiZU5BWmZva21xdmFNRDNWM2RtZmNGUWNDVXFWTlFrclh6R3hFbE1mVFNaRlhzUWJjdkJsK2lTY3puOStObzY5R2NZN1cxTlhDejR3TVJFVTFBREw1RWsxdzRIRVpMY3d0VVRjc2M4M2pjcUttcEtlQ29pSWlJUmg2REx4RkJsbVVjT1h3RUNVWEpIR083TXlJaW1tZ1lmSWtJQUtDcWFuS0w0MWdzYzh4cXRXTEc5T2xzZDBaRVJCTUNneThSWmVpNmpwYlcxcHlOTG93R0E2Wk5udzZMeFZ6QWtSRVJFUTBmZ3k4UjlkUFIwWUd1UGgwZnFtdXF1YzB4RVJFVk5RWmZJc3JMN3cvZ2FHc3JzbjlCT0oxT1RKbFNEMUZrNlFNUkVSVWZCbDhpR2xBa0VrRlRjek0wOVVUSEI2UFJpR25UcHJIMGdZaUlpZzZETHhFTktxRW9hRzV1Uml4Nll0R2JJQWlvcWEyQnU2eXNnQ01qSWlJNk5ReStSSFJTT29EMjluYjBkUGZrSEM4cGNhSytucVVQUkVSVUhCaDhpV2pJUXFFUVdscGI4NVErVElYRllpbmd5SWlJaUU2T3daZUlUb21pS0docGJrRWtHczBjRXdRQnRiVTFLR1BwQXhFUmpXTU12a1IwV2pvNk85SFYyWlZ6ek9VcVFWMWRIVXNmaUlob1hHTHdKYUxURm9sRTBOemNBbFZWTThkTUpoT21UWnNLczVsZEg0aUlhSHhoOENXaVlWRlZGUzNOTFFoSElwbGpnaUNncXJJU25uSVBCRUVvNE9pSWlJaE9ZUEFsb2hIUjA5MkQ0KzN0T2NmTVpqT20xTmZEWXVYQ055SWlLandHWHlJYU1iRm9ERTNOelZBVUplZTR4K05CVlZVbGEzK0ppS2lnR0h5SmFFUnBtb2IyOWc1NHZkNmM0d2FEQWZYMWRYQTRIQVVhR1JFUlRYWU12a1EwS3FMUktGcGJqMEtXNVp6akxsY0phbXRySVVsU2dVWkdSRVNURllNdkVZMGFYZGZSM2RXTnpxNHU2UHFKWHpXaUtLSzJyaGFsTGxjQlIwZEVSSk1OZ3k4UmpUcFpsdEhhZWhUUnJFMHZBTUJ1czZGK1NqMk1SbU9CUmtaRVJKTUpneThSalJsdmJ5ODZqcmREMVU1c2VTd0tBcXFxcXVBcDl4UndaRVJFTkJrdytCTFJtRklVQlcxSDJ4QU1oWEtPV3l3V1RLbXZoOW5DalMrSWlHaDBNUGdTVVVFRUEwRzBIVHZXci9WWldWa1pxcXVydVBpTmlJaEdISU12RVJXTXBtbG9QOTRPYjI5dnpuRlJFT0FwOTZDaW9vSzlmNG1JYU1RdytCSlJ3UTNVK2t5U0pGUlZWYUxNN1FZM1BpWWlvdUZpOENXaWNVSFhkZlQ2Zk9qczZPeFgvbUF5bVZCVFhRMW5pYk5Bb3lNaW9vbUF3WmVJeGhWZDErSHQ4YUt6c3pPbit3TUFXQzBXMU5iVndtcTFGbWgwUkVSVXpCaDhpV2hjMGpRTlBkMDk2T3J1aHRZbkFEdExuS2lwcm9iSlpDclE2SWlJcUJneCtCTFJ1S2FwR2pxN091SHQ4VUxUYzM5ZHVkMXVWRlZWc2dNRWpUcGQ1NTlLbWhnRVlYS3ZtR0R3SmFLaW9Lb3FPanM2MGVQMTVod1hCUUdlaW5KVWVNb2hTdXdBUVNNak8raW1ielA4VXJGTGg5N3M4RHZaZ2pDREx4RVZsVVFpZ1k2T1R2aDh2cHpqZ2lDZ3JLd001UlhsTUhFTFpEcE4yU0czNzF2Zit4QVZpNzVCdCs5YjMvdE1aQXkrUkZTVVpGbEdlMGNIQXY1QXYzUE9FaWVxS2lwaHNWb0tNRElxVnRraFY5TTBDQkFnR1NTSWdnaUR3Y0NlMGxUME5FMkRvaWpRZEEycW9rS0hEa0VRSUlwaVRnaWV5Qmg4aWFpb3hXVVozWjFkOFBuOS9XYmlyRllyS2lvclVPSmtHelFhWERyc3B0OU1KaE1zWmo1eG9va3RGb3RCVHNnUVJUSHpOdEhETDRNdkVVMElxcXFpcTdzYlhxOFhtcHJiQmNKa01xR2lvaHlscGFVVC9wYzZuYnJzMEFzQVZvdVZDeVpwMGxCVUJiRllEQUFtUmZobDhDV2lDVVhUTlBUNmZPanU2a1lpa2NnNUowa1N5ajBlZUR3ZUxvUWpBQ2ZLRzFSVmhhWnBjTmdkTEdtZ1NVZlROQVJEUVVpU0JFbVNKblRaQTRNdkVVMVlBWDhBbmQxZGlFVmpPY2U1RUk0QTVOVHpLb29DczhrTWk0WGxEVFE1UldOUnlMS2NxV2VmcU9HWHdaZUlKcnhJSklLdXJtNEVnOEYrNTdnUWJ2SktoMTVWVlFFQVRnZHJ3V2x5QzRhU3Z5TWxTWnF3SlE4TXZrUTBhY2l5aks2dWJ2aDh2bjRMNFN3V0M4ckt5bEJhNm1KOTV5U1JydXRWRkFVV2l3Vm1rN25RUXlJcXFIZzhqbGc4bHBuMW5ZaGxQd3krUkRUcHFLcUs3dTV1OVBSNCsyMkhEQUJPaHdObFpXVndsamduNUl3SDVkYjJKaElKT0IxT0dBeUdRZytMcUtBU2lRUkM0UkNNUnVPRXJmVmw4Q1dpU1V2WGRRUUNRZlI2dlFpRncvM09TNUtFa3BJU3VOMWxzRnF0QlJnaGpaYnMydDVFSWdGM21YdkMvWUVuT2xXNnJzUGI2NFhSYU15cDlaMUlHSHlKaUFBb2lnSmZydy9lM2w3SXN0enZ2TWxrUWxscEtVcmRaVEJ5WnJEb3BZTnZJcEZBSXBGQXVhZTgwRU1pR2hlNmU3cGhOQnBoTkJvWmZJbUlKb05vTkFwdmp4ZitRQ0J2S1lUTlprT1p1d3l1a3BJSldRTTNHYVRMSEJSRmdTekxxQ2l2S1BTUWlNYUZydTR1bUV3bUdBeUdUTG5EUk1MZ1MwUTBBRTNYRWZRSDRPM3RSVGhQS1lRZ0NDZ3BjYUtzckF3T2g2TUFJNlRUbFYzZks4c3lLaXNxQ3owa29uR2hzNnNUSnBNcHA4NTNJdUhyZFVSRUF4QUZBYTVTRjF5bExpUVVCVDV2TDd5OXZabU5NWFJkaDk4ZmdOOGZnQ1JKY0RvY0tIRzU0SERZT1JNOHp2WHQ2a0ZFL2VtNnp1QkxSRFFaR1EwR1ZGUldvS0t5QXBGSUJGNXZMd0pacFJDcXFzTG45OFBuOTBNQVlMUGJVVkxpUkVsSkNZemNKSU9JYUZ4ZzhDVWlPa1UybXcwMm13MjZYb3RRS0lTQVA0QkFNSmpaQ0VFSEVBNkhFUTZIY2Z4NE84eG1NeHhPQjF3bEpiRFpiSVVkUEJIUkpNYmdTMFIwbWdSQmdOUHBoTlBwUkIyU2krTDhnUUNDZ1NEaThYam1mdkY0SFBGNEhEM2RQUkFsRVU2bkV5NW5DZXhPQnlTV1JCQVJqUmtHWHlLaUVXSzFXbUcxV2xGZFZZVkVJb0ZnSUFpLzM0OXdKSks1ajZacThQdjg4UHY4QUFDN3pZWVNsd3RPcHdNbWs2bFFReWNpbWhRWWZJbUlSb0hSYUlUYjQ0YmI0NGFxcWdnRlEvQUhBd2dGUXprdDBzS1JDTUtSQ0k0ZkJ3d0dBK3gyRyt4Mk8ydzJHeXdXU3dHL0FpS2lpWWZCbDRob2xFbVNsT2tPb2VzNndwRUlBdjRBZ29FQUVvcVN1WitpS0prdUVRQWdpU0tzTmhzY2RqdHNkaHVzVnV1RVcyRk5SRFNXR0h5SmlNYVFJQWh3Mk8xdzJPMUFiUTFrV1VZNEhFWW9GRVlrRXNtMFNnTUFWZE1RQ29VUUNvV1NId3ZBWXJYQ2xwb1ZkdGpzRUNYV0NCT05aMGZianVGYjkzOGZScU1SMy83R1YxQlp3VjBDQzRuQmw0aW9nRXdtVTNJNzVMSXlBTWxaMzNRUURvZkRPZHNuNjBndW9JdEdvK2pwN3NsOHZOMW1nOTJSTEk5Z25UQ2RpclV2cjhOamovOENDK2JOeFhmdi9VYWhoek9pTkUzSEp6NTlKenE3dW5IL04rL0d3alBuRjJRY1c3ZnRRRmZxNTNYSHp0MVljZG1sQlJrSEpUSDRFaEdOSXdhREFTNlhDeTZYQzBCeTFqY2NDaU1jQ2lFY2lTQVdpK1hjWDVabHlMS01YcDhQQUNCS0lpeG1DeXdXQ3l4V0M2d1dDOHhtTXpmVW9Meld2UEFTQU9EcTFhc0tQSktCcWFxS0hidjJZT05iNytBL1AzekxrSi9jYmRxOEJaMWQzWmhTWDFldzBBc0FGMTkwQVhidDJRZUR3WUFMemorM1lPT2dKQVpmSXFKeFRCTEYxRVlZVGdESklCd0poeEVLaHhFSmhSSHRFNFExVlVNa0VrRWtxNU1Fa055QXcyS3h3R3d4dzJxeHdtd3h3MncyczJaNEV0dXpieitPTkxYQTQzYmovR1ZMQ2oyY0FlMC8ySWh2M2Y5OUFNQ0hiLzNBa0QvdUg4OG5RLzAxVjYwY2xYRU5WV21wQzEvOTB1Y0tPZ1k2Z2NHWGlLaUlTS0tZNlIwTUFKcXVJeEtKSkdlRXd4RkVvOUc4Mi9FbUZBV0pVQWpCVkwwd2tLd1pOcG5Oc0dTRllZdkZ3cDNtSm9sL1BKY01obGV1dkJ5U0pCVjROQ09yOVdnYmR1emNEWnZOaW5kZi9LNUNENGZHRVFaZklxSWlKbVl2bGtPeURsaU94eEdQeFJHTlJSRkwzYzZ1RlU3VGNXSnpqWFFuQ1NDNUFNOWtOTUpvTXNGa05NSmtOcWZlTjhKa01rMjRrRFFaZWIyOWVQT3RUVEFZREZpMVlubWhoNU5EVmRWaGY0K3RTYzMycmxoK0tTd1c4MGdNaXlZSUJsOGlvZ2xFQUdBMko4c1lTbHdsbWVPNnJpTWVseEdMeHhDTlJpSEg0b2pGNHpsZEpITHVLOHVJNXduTFFESVlHNDNKRUd3MEdtRTJtWkloMldTRTBXaUV3Y0EvTGRtQ29SQnUvYzlQUXROMGZPV0xuOE1GNXkzTk9lL3orZkdoMno0RkFMajdyanR4M3JtNVpRZUhEamZoODEvK09veEdJMzczcThkaE5wOEljcktjd05xWFg4RWJiMjFDYzNNckl0RW9TcHhPekpneERUZSs3MXJNUDJOdTNqRTkvOUkvb1drYUxyMzRRcml5dms4QUlCcUxZZTNMNjdEKzlUZlIzdG1KYURTR3NsSVg1cDB4RngrNTlRTW9LeTNOdWIraXFGajMydXRZLzhaR0hEblNqRkE0REt2VmdtbFRwK0RpQzgvSEZaZS9PKy8zeEUwZi9FL0U0M0Y4OFhPZnd2UnBVL0dMSjM2THZmc09JQjZQNDVrLy94WlAvMzBObnZqTkgzSSs1dWIvK0ZqbTlqZnYvaExPV1h4V3YrdUdJeEc4OHRyckFJQ3JycndpNytmODZwYytoL09YTGUzM3NSdmZmZ2NQL09CSEFJQm4vdnpiQWNlN2JPazUrTXZUeitMMU56YWlzNnNiTnBzVmk4OWFoRnYvL1NhVWwzdHlQcTd4MEdGODRTdjNBQUNlK04vSCtqMStxcXJpcFgrK2dsZGVleDJ0Ujl1Z0tDcnE2MnF4ZXVYbFdMbGlPYTY3OFlNQWdLOS81UXM0ZDhuaWZtT21VOFBmVGtSRWs0QWdDTEJZa21VTnBhbUZjd0NnYVJyaThUaGlzUmhpc2ZTL01haXFPdUMxZEYzUExLb2I2SE1aamNiTXJMRTVGWkJOWnRPa0RNWk9od1B6NXM3QjdyMzdzWDNIem43QmQvUFc3VG0zK3diZjdUdDNBUUFXblRrL0ovUzJIVHVPK3g1NENNZmJPd0Frbi9DNFhDWHcrWHpZc25VN1pzNlluamY0S29xQ0Y5ZStBZ0M0K3NyYyt0Zk9ybTU4N1p2M283T3JHNklvb0xLaUFrYmI5YzEyQUFBUHZrbEVRVlNERVYzZFBlaGN2d0hYWHIwcUo3aDE5M2p4bmU4L2pNTkhtZ0FnMWFHa0ZJRkFBTHYzN01QdVBmdnd6Mys5aW05ODlZc29MWFVoSDU4L2dLOTk4enVJUktNbzk3alIzZU1GQURqc2RsUlhWVUpPSk9EMTlnSUFxaW9yTW5YcDVnRTJlSG41bGRjUWk4V3haUEZacUttdXludWY0WWhFb3ZqUzNkOUNjMHNyM0dXbEFIUUVBa0c4dW40RGR1M2VpeC85NER1Wm12eWhYT3YrN3oyRTNYdjNBd0JNSmlOS25FNjB0TGJpSi8vemYyZzdkbnpFeHovWlRhN2ZQa1JFbEVNVXhjeFd5OWswVFlPY1NDQWh5MGdrRW9pbi9rM0lDU1FTQ1NoWkcyLzBsUk9NdytIOG4xY1NJWWtTcE5TL29rRksvaXVKTUVxRzVIbURBYUlvd2lCSkVFVVJVdGEveFdicGtzWFl2WGMvdHUzWTFlL2NPMXUyQVVpR3hxM2JkdlE3djJQbmJnREltZTN6QndLNDU5NEgwTjNqUldWbEJUN3gwUS9obk1XTElJb2lGRVhCTzF1MklSN1AvOFJrL1lhTjhBY0NtRE5ySm1iUGFzZzU5OHRmL3c2ZFhkMm9yNnZGTjc5MlY2Ym5iQ3dXeDdyMXI4UGhjR1R1SzhzSjNQZkFRMmhxYmtGWmFTaysrZkdQWU9rNVowT1NKQ2lLaW8xdmI4SlBmLzVMTkI0K2dnY2ZlUlRmL2ZiWDg0N25tV2Vmdzh5RzZmakNaejhGaDhPT2NEaTVNUE9LeTkrTkt5NS9OL2JzMjQrdmZ1TStBTUIvLy9BQldBZlowVkRYZFR6M3dsb0F3RFdyUjJkUjIyK2YvRFBxYW12dytLTS9SRTExRlJSRnhab1hYc0l2Zi8wNzlIaTllT3B2eitJanQvNzdrSzcxMDUvL0VydjM3b2ZKWk1SL2Zld2p1UFRpQzJFd0dCQ1B4L0czWjUvRDcvLzQxS2g4RFpNWmd5OFJFZlVqaWlJc1pqTXM1b0hySStWVUdKWVRpZVJ0T1JtVTVVUWlid2xGTmszVm9La2FUbksza3hJRTRVUm5DZ0VRZEFCWng0Uyt0NU0zb09rYU5FMkRxcWhRRWdsVVZsUU9ieUFuc1d6cE9majFiNS9FOGZZT2RIWjJvYkt5QWtEeVplNXRPM2Fpc3FJY1ZWV1YyTGxyRDQ2MkhVTjlYUzJBNU94c2VqWndhVmJ3L2NPZi9vcnVIaTljcmhKOC83NTc0SGFYWmM0WkRJYThMK09uRGRidDRORGhJd0NBUzk1MVFjNUdDeGFMR1ZkZWNYbk9mVjk2K1JVME5iZkFhRFRpdm05K0ZWUHE2N0xHSU9GZEY1NFBwOU9KZSs1OUFMdjM3TVBtcmR1eEpFOXBRaUFZeW9SZUFMRGJiUU9PL1dRMmI5Mk80KzBkcUttdXd1S3pGNTMyZFFhamFScSs5dVhQdzVsNkVtQXdTTGp1bXRYWXRuMG50bXpiZ1hlMmJCdFM4RDNTMUlMMUc5NEVBTnp4eWR0d3lic3V6Snd6bTgzNHQvZGZqMmcwaHFmL3ZtWlV2bzdKaXNHWGlJaE9TM3J6RGZzQTV6VlZnNklxVUZVVmlwTDhWMVZVSkpRRVZFVTljVnpUTXVkUGxhN3JlYnRZbkl5bUpZT3ZvaWhRaHB1K2g2QytyaFkxMVZVNDN0NkJiVHQyWVdWcVFkbWVmUWNRaVVUeHJndlBoN3VzRkR0MzdjR1diVHN5d1hmL2dVYklzb3hwVTZlZ0lsVTdxaWdxWG5sMVBRRGd4dmRkbHhONlQrWkE0eUUwSGpvTWw2c0VGMTF3WHIvejVSNFBPcnU2c2ZIdHpianF5aXN5NFM2ZlY5ZS9BU0Faa3JORGI3YXpGaTVBdy9ScE9OelVqTGMyYmM0YmZDKys2UHhNNkIydU5hblozcXV2dkdMVVd2VmR2dnpTdkkvTDBpV0xzV1hiRHJSM2RBN3BPcSsvc1JFQVVGbFpnWXN2dWlEdmZhNWV2WkxCZDRReCtCSVIwYWdRSlJFbTZkUjJrbE0xRFdvcUJDY0dDTXVxcWtMWE5HalFBZjFFK05VMERYcnFtS1pwby9SVm5iNmxTeGJqMlRVdllOdU9uWm5ndXpsVjVuRGUwaVZ3T2gxNDhzOVBZOHZXN2JqMjZpc0JBTnZ6bERrMHRiUWdGb3NucjNuTzJhYzBoblFMczFVckxzdGJhLzMrOTEyTCt4NTRDSWVQTk9HMjIrL0VpdVdYWU9XSzVaZzZwYjdmZlE4ZlNjNE9uemwvM3FDZmMvYnNtVGpjMUl5alI5dnlucDg2UUdnK1ZjZmJPN0JsNjNaWUxHWmN0dnlTRWJsbVBsTlNUMHI2OHJoUDdMNm9hZHBKTjQxSjEwWFBQMlBPZ0NHOTNPTWV4a2dwSHdaZklpSWFOeVJSaEpUYW1jdDZrdnNPbGFacHlZQU1IWnF1UTljMHFLb0tUZFVRbDJYSThmZ0lmYWJCTFVzRjMrMDdkMFBUZElpaWdIZTJiSVBaYk1haWhRdGdNQmpnZERpd2E4OCt5TElNazhsMG9yNTNhVlo5YjFicnVZRVdqT1hqOXdldzRjMk5FRVVScTFkZW52YytTeGFmaGUvZSszWDg2dGUveDRIR1EzajJ1UmZ4N0hNdll1R1o4L0hSRDkyQ2h1blRBQ1RiNENsS2NvYmUrZi9idS9mZ3FNb3pqdU8vczllUVpDV0FDQ0phY1FLaGVBRWlGeEV4cGlpajFhbmpVQ3phMnFremRadzZNdFBhS2JhVkRyUkRVWXZXeTZqVDJ4L090RE4ycUZSaDZtQzVDS0tvaU55U2NCRXdVYm1vUWNsdUxtVFpzNWYrc1RtSHpaSWxBVW0yMmZmN21ja0F1NGV6Ynk0Nys4dTd6M21lVU81ZFlVa3FLVTZYTHJTM1I3dTh2eXlyeThIWmNscVlWVmZOY0Irek4rUnFqeGJJNkgvZGszY2htbHZTUGJVSERzejlQV1RBekxuSERFc0FRRUh6ZUR6cGkrVzhYdmw5UGdVQ2dYVEx0NktnQmd3bzBvRGljeFd4VDIvY044ZXF1SGlBV2x2YlZOL1FvTWFqWCtyZ29jT2FPUDVLQlFKK2VUeVdKb3kvUXJadHEyN1hIclZIbzlwMzRDT0ZRcVVhVTE3dW5zZWZzVlBiZnJ5OXg0Ly8rcHAxaXNjVG1qWjE4bW5MSThhTnJkRFNSMytycFVzVzZjYnFLdmw4UHRYVzdkYjhYeS9TUi9VbnV6ZDRQT2xRNWx5TWxrdGJ4eFRCa2h6bERNNTV2bzcyYUZUck5teVVsQzV6eU1YSmtiYmQ5Y1dadVRxVjlBYm4reGlKUkhJZTAxMnRQTTRjd1JjQWdEN2c4M2sxY1h6Nmdxc2ROWFZ1TjRjcGt5cmRZNXkrdE50MjFHalg3cjFLSkJLYVZEbWhVemdjbWZGVys2NDllM3YwMklsRVFxK3ZYaWVwNXlOOHg0d3UxN3dIN3RNTHp5elYwUE9IeUxadHZmektTa25wbmNpTFI0N3MwUnIySDZpWEpKVmZOcXBIajNzMjFyLzV0bzRmYjlkVlYxNmVzOTVZa29vNk9rSWNPM2FzeS91UGZQWjVyNnl2SzBNN0xoNzg5R0RYSlNDU1ZOL3dTVjh0eHhnRVh3QUErb2dUY25mVzd0TDJIVFd5TEt0VC9XNWxSekRldHFOR05YVzdKZW1Vb1FXREJ3OVN4WmowRHZDeTVTdDZ0RXY1em50YmRLd3ByRkdYWHBKenFFVXV3eTRZcW11bVRwYVU3dlBydU83YWF5UkpHelp1eWhrWWEzZnRjV3RacTJaTVA2UEhkUVFESjBzTFdsdTdiby9ubERsMDE4SnN4UERoa3FUTkgydzc1YjVZTEtZMTZ6YWMxUnJQeHZpckxwZVVydlhkc2JPMnkyTmVmblZsbjYzSEZBUmZBQUQ2eU5XVjQrWHhXR3BvK0VUN0Q5UnJiTVhvVHNNT3lzb0c2ckpSbCtyd2tjOVVXN2RiWHUvSlhlSk1QN3JuTG5rOEhuMTY4SkFlV2JSRSt3NTg1TjRYaTluYStQWTdXcmQrbzN1YkV3eXpCMVprZS96Slp6dHFrRTllSE5qWWVGUWZiTjB1cWZPdTdXMjN6Tkt3QzRZcUZvdHB3YUlsMnJKMXUvdi9Fb21FTnIzN3ZoNTdJajBGN1paWk16WHEwa3Q2L0hYS05LeWo5WnNrclY2NzNqMi9VMEt4czZaT2h3NGYwZER6aDJqeTFaVmRuc1BoMUVydjJyMVhMeTFiN3BZU2hNTVJQZkgwODJySkVheDd3L1hUcDdsVDNwNTY3aytkd204NEhORXp6LzlaZXovYzMyZnJNUVVYdHdFQTBFZENwYVdxR0ROYWUvYnVreVI5NTdhYlR6bW1jc0pWcW0vNFdQVU5IK3ZLSzhhcHVJc2E1SEZqSy9UVEIrL1hzeS84VmZ2Mkg5QXZmclZRSmNYRktpNGVvS1p3V1BGNFFuUG4zQ0ZKcXYvNEUrMzVjSjlLUzB0VU5lUGFVODZWcWJadXQ5NTU3MzBWRlFWMS9wQWhpc1ZpT3ZybFYwcWxVaHA1MFFqZFBYZTJlMnh4OFFBdGZHUytPejF1OFdOUEtoZ01LaFFxVlhOenMyS3hkS2lzbWpGZFA3NzNuclArbXBXV2xtamExTWw2ZC9NV0xWditxbGI5ZDYzaWlZVG0vK3hCVlU0YzcvWWwvdmJOTjNWYkwzenJ6VGZwalExdjZlQ2h3L3JudjE3UnN1VXJOS2lzVEUzaEpvVktRN3JucmpuNjI0di9PTzA1enBWQUlLQ0hINXFuUll2L29IQTRvb1dMSDFkSlNiR0tna1U2MXRRa244K25CUTgvcElXTEgrK1Q5WmlDNEFzQVFCK2FNcW5TRGI3WjQ0bWw5SzZ3VTB1YlhlYVFxV3JHZEkwWlhhNFYvMW1sSFR0cjA2TitqMHNYalJpaFNaVVRkTk8zYnBBa3ZkYlJ3bXpXekdvRkFxZHZMM2Z2RCsvV20yOXQwc0hEUi9UNUYxL292RkJJWXl0R3EvcjY2MVJkTlVPQmdML1Q4UmVOdUZCUEwxMmlWYXZYNnQzTlczVHcwR0UxTllVMThMeVFLaWFXYTliTWFyZHUrZXVZOTVQN0ZBcVZhdXUybllvME4ydllCVU0xZVBBZ05UWWUxWmF0MnhVSStOM1A5M1NDd2FBZS9kMXY5Tkt5NWRyOHdUWTFOWVdWU0NaMHcvWFg2ZnZmKzY0T2RBenc2Q3RqUnBmcjZhVy8xN0ovcjlDMjdUVUtSeUx5Ky8yYVBtMnE3cHg5dTc1eHljVjl1aDRUV05FVDBUUHYvQTBBUUQvbURMQ3dPNmJPOWZia3RueHBhV25WdmZmUFV6d2UxMStlKzZNN01hNVF2UGozbC9US3l0ZDBZM1dWNWoxd1g3NlgweXR1bi9NRFNkS0NYLzc4dEw4SW5TdU5SeHNWQ0FUazkvdlRIVkc2NlVmYzN4VFdad01BQUZ5cjE2MlhiZHVhUEdsaXdZWGVXQ3ltTlcra0wwYTd0WWVkS2dCS0hRQUFLRkNoVUtubXpybEQxMHlabk8rbG5ITmZIV3ZTYmJmTVVtbEppVHRZQStnT3dSY0FnQUkxYTJaMXZwZlFheTRjUGt4MzNUbTcrd09CREpRNkFBQUF3QWdFWHdBQUFCaUJyZzRBQU9PWTB0VUJPRk4wZFFBQUFBQUtBTUVYQUFBQVJpRDRBZ0FBd0FnRVh3QUFBQmlCNEFzQU1JNWxXWjMrblV3bTg3UVM0UDlIOXZNZyszbFNDQWkrQUFCaldaWWx5N0lVczJQNVhncVFkekU3NWo0bkNoWEJGd0JnTk11eVpOdDJ2cGNCNUoxdDJ3VWRlaVdDTHdEQVVNN09sbVZaaWthalNxVm9hdzl6cFZJcFJhUFJUcytMUWtUd0JRQVl5YklzdDBGL01wbFVTMHRMdnBjRTVFMXpjN09TeWFUN25DRDRBZ0JRSUp3WGRTZjhlcjFldFIxdm8rUUJSb3JGWW1vNzNpYXYxOXNwOUJaaStDWDRBZ0NNNUx5ZDZ3UmZqOGVqY0NTYzcyVUJmUzRjRHN2cjlYWUt2b1VZZWlYSmlwNklVdFFFQURCT0twVlNLcFZTTXBsVVBCNVhQQjZYYmR0S0pCSXFLU2xSMmNDeWZDOFI2RldSU0VTdGJhM3llcjN5Ky8zeStYenkrWHdGSFg1OStWNEFBQUQ1NEx5b096dSttYmUzdGJXcHZiMWR3V0JRZ1VCQVJjRWkrWHk4WktKL2k4ZmppcDZJeW83WmlwNklLcGxNdW1IWDUvT3g0d3NBUUtGemRuMlR5YVFTaWNRcEg4bGswdDBkcHZNRCtxdk1iZzNPTDN2Wkg0VitZWnZFamk4QXdIQk9FSEQrbnRudHdldjFkZ3ErRGdJdytvdk1FTnZWejdmenAzTjdJWWRlaWVBTEFJRDdvcDlLcFdSWmx0dld5ZGtOZG9JdWdSZjlWWFluazh3QVhPaTllek1SZkFFQVVPZGdrQm1FMmUxRmY5ZlZybTkyMkRVaDlFb0VYd0FBWE5rQlFSSzd2U2dZWFlWY1V3S3ZnK0FMQUVDVzdHRGdsRUFBL1ozcFA4Y0VYd0FBdW1GNldBQUtCWlBiQUFBQVlBU0NMd0FBQUl4QThBVUFBSUFSQ0w0QUFBQXdBc0VYQUFBQVJpRDRBZ0FBd0FnRVh3QUFBQmlCNEFzQUFBQWpFSHdCQUFCZ0JJSXZBQUFBakVEd0JRQUFnQkVJdmdBQUFEQUN3UmNBQUFCR0lQZ0NBQURBQ0FSZkFBQUFHSUhnQ3dBQUFDTVFmQUVBQUdBRWdpOEFBQUNNUVBBRkFBQ0FFUWkrQUFBQU1BTEJGd0FBQUVZZytBSUFBTUFJQkY4QUFBQVlnZUFMQUFBQUl4QjhBUUFBWUFTQ0x3QUFBSXhBOEFVQUFJQVJDTDRBQUFBd0FzRVhBQUFBUmlENEFnQUF3QWdFWHdBQUFCaUI0QXNBQUFBakVId0JBQUJnQklJdkFBQUFqRUR3QlFBQWdCRUl2Z0FBQURBQ3dSY0FBQUJHK0I4RW5oQzhQMUFURkFBQUFBQkpSVTVFcmtKZ2dnPT0iLAoJIlRoZW1lIiA6ICIiLAoJIlR5cGUiIDogIm1pbmQiLAoJIlZlcnNpb24iIDogIiIKfQo="/>
    </extobj>
  </extobjs>
</s:customData>
</file>

<file path=customXml/item10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11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8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9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T S t B M 1 Z p a H B a b z Z y d 0 V B Q U R R R U F B Q U 1 B Q U F B W k c 5 a m R X M W x i b l F 1 Z U c x c 2 Z W T m h i O W 9 3 R V A w K 3 F m O G h 5 d m V B Q 1 N R a 0 5 M U 3 F p c 2 9 t Y l N z U 2 R Q M T h U U T V 5 S m J F a j Q 3 U k Y x Z j c 3 S E J k Y U 1 H R 0 p G R G 4 z M 3 Q w N z M 3 T 1 Q 2 N 2 V 5 Y 0 Y 1 U W J r a n d z Z H Z y T U 5 k Q m 5 v c U 0 r R 3 J z U G l 6 d X Z N a T l 2 c n I 0 b G t 4 R V d w Z k l s Z l B u a z h z N l V h Z m 5 P a G 8 1 a k R F V G 1 k Y V V q Z D M z W H N i Z 0 t m Q U R M M G 9 C d k V I c 0 Q 3 d z R C Z l R Z Y 0 p p R k 1 m a U F m d m p Y M W Z V Z C 9 T U X p L U 3 F V a W 5 D e m k 1 a m 9 U Y T N F V D l p S 1 d t d H J C Y m Q 3 Q 0 M 2 b 3 h J S T R Q b E t t Y 2 9 N e n h v N H B 0 M U F V T 3 Z s c 2 l Y a 3 V Y c W R T M U 5 W d k t M R U Z u M V R V U l A z a j Z F M n E 2 Q V Y v O E F 6 Z k d 0 V F N u S 2 N T a 1 g 4 M U Z m V E R O c 0 o z c E Z W d W V v c E R x O E t z Q U x V V X N t e k F W K 0 x I N E M v d H o z T D d Y O H F 0 U k Z D W T d a e j V t S X p 4 N j V R b F p B T X Z T N V F 0 S 2 9 S b j B K M 0 F S S C 9 N Z U p q M m x v V 2 V I e n U 5 W U R R S V J u N 1 F X c T A x S V J 5 e G N O U z N l c H Z C Q 2 p j T n M 5 S U x x e F p V d X B 4 b F Z 0 S T l P V C 9 K R k x o U z k 1 W F N J e m p N Z n h S e V B Z R 3 R 5 Y i 9 j d i t 5 U z J T c l B R a T R v W F R l O H Z v V V I v O E p z O H h W S X R k K 2 1 o Z D B S c D A x K 0 J q U 0 p 6 W W s y O D R r a S t 5 U i 9 K T z h K d 1 R D M E N R K 2 M x T 0 Z O c 0 J 6 T G d h L 1 F k S D R z b m 5 S U D U 2 U j N M O W Z 6 S E Z F M X J L U z d 2 L y 8 2 N X g 5 U V N 3 T U V G Q U F B Q U F n Q U 9 Y M 2 R X T n V 1 Z W d u b 0 R 3 Q U F O Q k l B Q U F n Q U F B Q n R i U z V p Y T J s M 2 F U V 1 h o W G J 5 R E 5 k d G N a Y 0 N M Z T R S Z 2 h N Q 0 l Z R k F D T z R s T 0 J T c F F n c 3 R V c U g 2 d k w z M X Y 5 O D Q 0 O X p D S E h 1 d k 5 k Z V Z D Z l o 3 N 0 1 4 N T F y S D V 1 R i t m b E N Q d l V R M 2 l k N W F 5 Z W N J S F F X M m 1 V S z M 0 W U Z Y Q U g y Y 2 J 6 U G Z h e G V V U m g 2 T 2 t C a 2 Z X M G Z 1 N z h p b 2 R r Y X Z F M F g 4 N E Z u U 3 o v a E d E R T Z 2 N F B q M G Z a S T Z O U V Z s c E 9 4 W W 1 U M D d p V E 1 M Q m N Y O S t j S n B P V j U 5 c U V 3 a 2 x C Q 3 p Q b G Y 1 Y W 8 r R j V a V 0 9 U T 0 Z m W j N o R k l o a 1 B Y e W E r b 2 V i a l F l a H V i M G J p W l F v Z l N W N 2 h 3 a F N t T n Z s T G t Q V m N Y T 0 1 H c E Z W U m N O Z W x P T E J z V U J F L 0 5 J c 2 k 0 M z k z U U 1 K R G x 1 b F Q 3 a D N y W V h 2 R E x B Z 2 5 O W T V j b 2 0 x T 0 d r U m 5 q Y X B y V D I x a E s 3 N W l l V 2 t Z V k l q b U N l T G F F S 0 d z N m l Z d j B p L 0 h C S D M y V E Z M Q V p K M z N B Y X l t N D Z X c D E x M j N L a 0 d F c j d M b U V Z Z 1 Z B Z m t a O F d p U m x w Y W R Q M U p p K 2 t 5 Z U J V V W p M K 2 h x N l k 1 V 0 5 t R D h P e l N l Y j J F M E 4 1 d j V W W D I r d m Y r N G J 1 a z l t a z d V b T F n O U h t R H J h N V F C Y 3 J C V F V t S H Q v S F Z 0 T k J I N T Z E W G F 1 T H V J M X Z t R H d C L 1 J 4 M E x W V E J y T G F 5 R F d s U W V w V U p E N X N O N C t L c l l m M W g 2 R m l v W U Q 0 V T h 5 Q X l J Y W d s R H p J R D Z X W V R q R 3 Z a S D M 2 W T J w L z B N R 3 p w Y 3 h 6 d n k 1 Z k V a U V V R Z m F 2 V 0 N T c j J E b E d 2 Y z c 4 Q k V V b k Y 3 U F l z Z G F K Q 2 Z W Y T k y U l h y d k J W N m t u Y l g 0 a D l l L 0 V R T H p 4 K 2 J C K z h l a k h a W H p G d k 1 o O D E w d k V m S 3 N 1 Y m F v a l N n c U V D Z 0 g x S F V Y M m 9 K d 0 R H M V h y N 1 d V U z F m Q 0 t 4 M 2 l C Q X l M Z G N 3 K z R P U m Q 1 Z l A r Z U J V a W V H T m J o K 0 t 5 L 0 R G d l o z d k t F e U 5 O M n l Y N i t B M F E 5 T 3 d t R 2 Y z N k o w R T R V N m w 4 O T h 6 b m J 2 b W F C K 1 R H b l J p Z E F T c W F N a 1 p p Y j B L T n F 5 c 0 p Q Z D g 3 K 0 l 2 Y l V j M j N K b 2 l k T T Z K b X B 4 d U V F N U R V Y k F v M j c x b W o z a 0 Z I M j N R N E V 3 O G Z 0 N W x U Z T Z C b z N 6 U H Z 0 b 1 Y 1 c 2 p Q b j N z e V d X e U V C Q j Z 0 V D h o U l B G V W 1 p a U 0 v Z G V E T j V W Y m J 4 V z R Q c z g z V 2 Q 1 Y 3 F h Q z h t K 2 p o b H F i Q V V F a G p 0 L y 9 4 d i s 0 b 2 Z I Z 2 d C O T h F e G 1 t W V B 3 M m N q U n l E M n J v c m c 1 Q m d N Q k 1 J S k h P S H p a R 2 p U b U p a U 3 o 4 M 1 p w c 0 N 6 T 2 x 5 Z W c x R H p J b W t j O H p H N 1 N I W k h Q T n g 0 V m V a Y X Z 2 W G Z h V T Z G d i t Q L y 9 M L z N m O E J q N k Z o T m 5 4 e D B j M m R v b m d u M F l l T U N L O W 5 W Z X J p c 2 N k c z d h a X d G a V p U e W Y 3 a m Z O U 3 l B W U N p L 1 Z O L z F v Q W t G e U 5 k a l p u L 1 Z 6 T U M r V T V u T U M 2 e X F 5 U C 9 z S S 9 p U W h O d k I 5 b j J l V G J B R W 9 h Q 1 R 4 d 3 h S R j d P e V c v b E R r d U d a b W V 2 W H l q W S t l T i 9 M Z 0 E w e G x n R z M 5 L 2 N w T l R n U X A 1 U T d a L 0 9 i M E 1 q S W g y a 0 x G T E h U N m w 2 Z n p O M V V D a z d F d V A r N n Q 1 d n N G d E x H b X M 4 a l R I S 1 p z U E R X M 1 p o T l R G S 1 k r d G k 1 b n p 1 b 2 R 1 c V l 3 Q k U 4 O D U r e V p i b W d S c G Z U Q m 9 o T G Y z W U x 1 T V o w V j h m d X F r O T N K d U p o T 3 h q Z i t M M E 8 2 U j R 3 N j B T a k 5 2 b 0 p Z Y m I r W F R z V E R y b 3 Q r N T Z I M X d p S l N S b G 4 5 V k 5 u a k 5 R S 2 Q 2 V 2 1 3 U 2 Y 1 N 0 5 4 Y T Z W b E R 6 b m p Y e m 9 L b k 5 K N D d l Z H l h b m d Q S n J w c C 9 H b X p h T z l F W m h x R 1 F o W j U z R z l a W F I r M k Z v b H o 2 a G t I V E d 5 a l Z F S k R J T W h s d z Z m V m J L N X V B d 0 9 C d i 9 6 W m 5 3 Z E Z 2 U G I r Z T U 4 d D k z a 0 J q c k g 4 V 0 9 0 W T l h S 0 I 1 c G x G N F h w R E c w d C t S Y T R Y c W N I V V l Y Z E Q 4 Z l d Y Q T V o c 3 l u V z d n d C t O T 3 h s Y 0 R x S k J 1 W m x R e F V Y M S t V d k Z U b X F 0 Q 2 9 U K 3 N H d D c x T z Z x N F N R N W Y v e C 9 z U m Q y e k F r M 0 5 y M X h r N G k x N D V x Z m d E S m 1 P U G J M U 1 V w e m Y 1 Y U N D c G h G d n d E W k R r W j Z o R n F E d 0 E w N F R k b 2 J Z c D F 2 M j h S Y W g 4 T W k 4 W F Z o U l h G M D N O T D F N M U I 4 O G 0 y Z m J J O H R R R D V P L 3 Z H L 0 0 4 a U I y Y l E 0 R 0 h 5 d z h o O S t q T E l j O F B I e F l s a F J G T G d U Y 2 Z J U W F i V 3 h H d V F I M D B S Q U F i T U Z 0 a W l M b G F T U V B N M 2 F O R H B z W D B I N 0 l R e m 5 w Z n p W W H Y x U k 9 B N E x o W F F t c i 9 x N H F S d n B t Q U J O c F B 5 M 0 d R M D N v Q l U w S H o 5 c n N v R D B R d l R 3 O D N S Z k 5 F c F B l N D F h V V o r S m V l L 1 N T M V N H a F V R b F N r V E 1 p S V o z Z 3 J o Z U J H Q m E v d m N 2 N T A 0 W V h a Z G F l Y T d N e W h X Z m x L U H Z V V E J F b z J k S X l w Z l B z Y W t v R 1 l F O C t j d D Y y W j N 4 a H V S R T d 2 c G x Z a 0 F k Y 0 R h M 2 F k N n Z o V k l v S 2 F B N F d k T 3 d V Q 3 h H b 1 Y 0 V H g x Z V J S V 2 8 2 R l J 3 c m 5 Z V D B 6 T 0 d N U F J a c U x 3 S k 9 w M T J N e H c 2 V k t T U V B C R U Z V S E 5 C W j Y 5 T n R n Y W Z 3 U n h j c G Z U N H N V c D V Y S n M 4 Q W 1 F M T B P U D J G a F V F M 2 c 1 U 1 R E Z 3 d v c 2 9 V T G Z i T G p W d 2 s 5 O W Z Z a 3 p q c S s v M m V l c T h h W k 9 k U G E 1 N T d k b U R k T 3 l u b H p 0 V 0 J n S l M y Q y s r W V Y y S T Q r b E 1 i d k Z u b 2 F C Z S s z N U h k V T V 2 Q 2 h K L 2 o 4 L 1 k 0 U l d E W G h M S W t Q K 3 Z h N G 9 5 U k d 4 c m V I b U 0 v R W R v b E h 2 S E 8 w d U c y Z D V K Q k J L R 2 R V N 2 E z O H R 0 c G g w S 1 d Q N U I 0 N y t j b E V I W k V P c l h E a k w v O D d U c D R p N E t T Z G 1 U R W c 0 N D I 3 S 1 p W S k M r L 1 k 5 a U U 1 b W h j T W c r V j k x V 1 F N R 0 d q S W t j c 2 1 M d V V t b m 1 T Z W t C R z l 0 M X B S b l V 6 a m t 1 e F N k S m N u S F B t T X F E R l c x Q j V 6 a U t 2 b m p p T H J 6 b W Z O N X d K U 0 F J V G 5 M a m V m Y 2 9 F U X F X Z D Z T V 1 p R U E E 4 a V Z F S V N 6 e k s x Y W w 2 d m d 6 d 0 J k N 0 t Z L z h k N i t a b 1 p x W m Z V a 0 1 n Y T R T a m p n W k J y O T I 4 W E V a Z F k y U D B O R k M 5 e T Z D V W F R V 2 R E U W d m Q T h a d l B a N E 1 z N U l k M G 9 t M E 1 2 W E N X V E Z 3 S z N U Y k g 5 N W p O S j B t R m c 5 d l N m d V h F U n J 4 T V A 3 S z d Q Y z l S S W p 3 d 2 M 4 e E V E T j d N V W s 2 U j B v Y 0 Z 5 T z Y v b k Y 4 R T M 3 N j l s Q m Z t S 0 1 G M n F t W G V t V 1 F M Z H V B e F Z q N H l D a 0 d D a n V x b G 1 0 N T Z T N j R w b F U x Z z R j V 3 p 0 Z X Z p V k t R R X g 2 N k 0 x T U R L S n Y z M 2 V z V H c 3 d V p M a n l a T E d w c V N r Y 0 h B N E J M b G V U U z F l M E 5 a M C t p S 1 Z l Y W 9 O e G t v S 0 N T a k h u K 3 Z 0 U U F 6 b E s z V n J S Q V p Q T m t Y U n o w a j h 1 d E R V b E t D N 0 1 E S D l E Z E Q x S m V B O E 1 4 S X Y v a 2 R k M F l j Z z l y R 2 d h V D d k Z 0 p m Y 0 V L Y y s v Z X Z O N F Z H N l p Y N C t C M m w 3 V z M z Y 0 h F a T g v W m F 0 Z X h w M U V 0 e U c w d n N y b U N 4 W D J D Y 2 R t d 0 c y c T l j Z U 5 z e D Z E e F F a c m Z I R k V 4 R 2 1 Y S n V 5 Z E 9 L a F N S U 0 M w W H F U Q m V N e H A w Q m Y 1 V D l 5 T G E 0 a 1 N o O D V 2 R 0 Y v L 2 p 2 Q j V C Y V I z d y 9 I N E I 2 W m R P N D M y T F d K T F g 3 M 0 t H a T d o V E V Q c E Z l R 1 U r d T R o M T h V R y 8 4 Y X c 1 T E 5 r c 0 N 5 T m p M e k g 0 a j Y 1 W X E y R X h D b 1 R D b j F u a 1 l u b U F x a n M v S z h U a n V 5 a F B B S V h n T F N u b k p Z T 2 g x V U N l a k 5 k N n d Z R U l H S E I 3 c U M v M 3 h m e T k 1 b E 1 H W W l X T W 4 v e X V S S 2 h T Y 0 9 5 M 3 l 5 e i 8 v d 1 M 0 U 0 l v O U 1 P R G p M d m t D S 2 5 0 Z 3 p O U G M r a n F L U U R J a 3 h E d 1 h L b 3 F S N 3 B m T D l Y Z F B x d G h 4 T D Q x V U g 1 L 0 9 4 N V c 1 S 3 N i T m l o a j M w M 3 N z c U l p T V d v d T E 5 O E c w b 3 V F Q W 5 a c H V w N H d m e T N v R W 5 M c V N O a H J T M E 9 X c C t V M z A r c V V 2 V W d j O H Q 5 d T B m O X Q w Z z d Z Q k g z S E V s R 2 h s Q m J p T 2 R R Y T l l Z F l o M W N M R W Z s Y k 0 1 R 2 Z q N l Z Q L 2 c w R E o 3 V W 9 Y Y U V z d U h v M D F W M X Z M Y 3 p t S 2 V 1 U V p E R 2 t Q V z N k Y 0 F r N m Z 3 V U 1 n b V d K S j N S R H p 0 R G R 0 K 1 J C V T B r d m J E Q X F h Y X U 3 U T d 1 S T Z I T F B r N 1 J o V 0 V G O U R H b l V H U U p a b U N N N m w z b n p v N V d B e U 1 X N m V G b T J Q V X h B V 2 h 5 b E F j T W o r V z d w a T B U Q 2 F i b n Z 5 K z R t V z Z T V j B O d S 9 M Z V B q S H Z O M T Z M e m 9 r a n d m Z E 5 I c 3 A x S F k v M 2 t T M H g 2 R W N 0 N C t U Q l p x S D d y Z m w x b 0 N Q N k 9 D Y k 5 U S U x I b D F F c X F B Q 2 d 5 Z H V 3 V l h E V V J W Y 0 x O V W o 4 O V d N c T V H e X l 2 K 0 U 4 R j V h W W 8 3 N z J D V U x j Z H Z L M 0 d 2 M 3 B 0 Q m 0 3 N k V 6 Z H J 2 L z V q N X Q 1 V z E z W G h m R 0 R Q R z B 6 V 3 F s V k p W N F J C a E k 2 S D k z e k 5 i Y X J w Q V B q b T F W e F B j N i t Y N W N G a G 9 D a 1 Y w Z m I 3 T D g w O T B t U V R 1 L z I 2 T U k w d X E 1 S l J w N k N t a m 9 k S j R j N W Z 5 Z W M 1 T 0 5 3 c E 5 W c G p r T U 9 j d U l Z S 3 N l b 3 o 2 a T c 4 Q V V Y U k x N Q 2 F h R j B k V k Z m e F l x K 0 Z J L 0 x 1 b T Y r Q k l C Y 0 J I c k h u a W p D c D B V V 2 1 o V F F V a S t G N W Y 1 T H J O U l d o N U d K N m p M R V d j Y T R M R S 9 l O U t 6 d 1 F 1 N D I y V 2 V a U D N N a k p 1 d F l F a D h J a U p q W E p Y Z V o w c G J x R j F P T m l O U k d t N U h F c n Q 2 Z H V T b 0 F 1 c E V Z c F l 0 T E N M Y V p O U U V K d F J H R 2 J Z R 2 9 r a W d 0 S F h Y T T d p Q n J 2 V T N 0 L 2 l t a 0 Y r Q m V I W C 8 r b W 9 p V V E z W G U 0 b k 9 4 N E t I U k R s b 0 4 4 a U J 1 V 3 k w N 2 5 s M 2 N L M n k w V 3 R B Z E x C a G M 0 Y U t x R D d X U n p T c 0 1 m U j N x U X p P b W t k T l V R V 0 J H Y j N l W D N o Q m l 3 d W 5 J R W p 1 V 3 V z b z R N V 1 N u S 1 p D Z X B 6 V X p K W n k v T 2 I 2 N T Y z W m Z q K 2 Z r d m U 1 Z l B q S 1 p 2 T H Z I a U t P N T M r T W N D Z 0 U 2 M 2 R R b y 8 3 Z n R m b j J x M G h M b l A 5 V k R i d n h q S k E r O H h t N F Z s V V Z W S W t S M m N w N 1 N M b U 5 Y T j M 2 Y T Z m Y 3 N F V G 4 5 a k d 5 b V B y U H V H d F Z j Z E E v Q l l n L 2 J a W T B G T X d F M l N E K z R i b G Z l U F c 0 c E F P c k p y b j J Z R 3 l F N l d Y a G l D e E x r Z V p z U V J T V 3 d 2 M z d I a 2 9 o W T U 4 c G N H N 2 h L W k 5 k d j M 4 U U g 5 Y 0 t K K z N W W D M x b 0 R W b j N h b 1 p I b m I 3 W n Z I K 0 t l U k V J N n V R Q z I 3 R T J X Y 2 t h K z B 0 Q z R P a n k 4 Q 1 N l Y U h u a E k 0 K 0 5 O d C 8 x T W 5 B Q V d C S F k 2 b 3 E z N j Z 0 a 3 E x Y V h n b W I y S U 1 x U G l O Q m 9 Q b 2 Z H V E F l d 0 t W T 3 Y 1 S H d K M l F 6 N k 1 H Q U F x S G Z I N S 9 F a l d 1 Z z d R b k h J c m d x a m x h e G w 5 S 1 B a a G J K a j V h Y m V M S 3 d K c k 1 O U H c z K 2 V 0 d U h Z N 0 5 y a 3 I 5 K z F H Z n E 4 O T F 2 V V Z 3 V k Y y d T Q 1 S j N G c j N L Y m M r M 2 w 1 c V p X V H N u T W J R O H g w V G N P S k d J b F B B M 3 J s U j l Q V j Z Z b 2 9 r Q W 9 D O U I 3 M m l o W k p M e n J l N T F 6 e n d B T G p x a V F O c k d i a 2 0 2 V U p a S W d p Z T B W c T J 0 T S 9 L Y X J C L 0 t E Z W R u U 3 J Q b D A x Z G d K U H c 4 Y 0 x n T U U 0 V H V x d l A 3 b T d 1 a i t p T F F P e D B x c l Z L N k N 1 U 0 d I e k l V V T F X R 0 R m Y j d E b W Z j N 0 V s T H Z I L 3 l 2 S 2 d m Z X c 3 U l F 0 d 1 d t U 1 h W Q T Z 0 T D V J R V R a b V J G S X l N M E s 4 K 2 w 5 R k R t M 1 l J a m J r M W 8 5 W m 9 x Y z E 4 d 0 R J U l p Y e T c r Y j I 2 c 1 d D S V F K Y X Z s e m 1 E O S 9 0 Y k h k L 0 U 0 V k t J V H o w V 0 t E U l A 2 e m h 6 N X Z V b 1 F 1 U 3 l Q V 0 g w R E t l a n l F e X V 3 c G Z D b 2 I 5 U G k 3 c l Z V W H l V U W 8 y W l J B Q U 0 1 S E x y T n d B N D Q r Q m 1 n V F Z C L 2 t U Z U E 1 R k V V Q W R T T X N o T G x K c S 9 Y S k Z Z U k x z b D h U V H p I L 0 V p S n p j e G 5 j Q y 8 3 T 2 5 x d T h k Z k 9 S U 1 V m Y k h S W m 4 r Q i t H Y n V R d n d I b m J Y T G N I Y 0 N I d F V k b F p N a m N p T 1 A z R n J E c E M 3 T 3 I 4 T W R R K 1 c w M n M w U W N 1 c W s 3 b n Q r U z Z r R F o z L z V m N m 9 3 e n F I Z C t w e E x t U U F S S 3 g w O X g v R V l 6 c W 9 o O U R 3 M y t p W T F K V U N X d V A x O U V W Y n R 5 T 1 h x b 3 Y 3 S 3 N l b i 9 s L y t 2 L z M v L 2 1 2 N z I 3 N i 9 K V m V j U 2 V x Z F Z 2 e X J F b E M 2 O T E 2 Q 2 1 C N j d H M C t v U W x q b 0 1 v W W l N S F Q 0 d n Z 5 U l d l Z W l p T 1 F k U F R 0 T m 5 6 S 1 k 5 a G 9 U a n Y 2 Y j k v W G 5 B Z X I v V 3 N I R W N J R 0 w r Z H N 1 c 1 R v U n N R Y W p a Y X l i d 2 l a M 3 Z U L 2 N k R V F E N 3 F S e G 5 Y b y t R S D R r S E 5 P c G x 6 O D k x N k Z 6 U W 5 k e W 1 R R 0 J 0 K z I y O F l 2 S m 5 Q S 3 N T Z H B E U 3 U 1 O U t F a G Q x V k l x V V F 0 U S t Q R F p F Q V Z J a m h V S T h 3 V X d i d X k x S i t k T l R X U 0 0 0 c k c y a X R t U 0 p 5 T k E y c n Q 0 W G d q e l Z E V 1 B 4 b n h J b X N k W H Z K S S t S V X h R S U l I R 0 w 4 O C 8 1 M D R 3 W k 5 m d G d I c D B 2 c 1 R i Q z E z Y U p l Y 1 Q 3 c 3 p m W n l x c k l O Q y t r c W M x M 1 R r Z F g w T T F w U T F O a U Z L Z F J p d W 0 0 a D N X Q k R v e l B y S i s v W l p F M U R 0 a E 5 3 T E R j U U N i e V N x K 0 t r W E Z P N 0 1 T b 0 5 Z U m M y N G Q 5 S 2 h o c m 1 M V W 9 z N l B T S U g 0 R 0 t I T m 4 4 O V N 4 K 0 Z Z a T V R Q U Y r Q U p Q b W Z R b W N W M j R N N X g 0 K 2 h a d l U y Z j N W U j F j e F Q r d z B N R 3 h n Q U 5 O O G N D M F J n R E p S d 0 p v S 3 V 0 O T c r V m V G V j N P K 0 Z D L 2 1 Y S m Z s b 3 I z L 0 1 V S l l 1 V 3 B n d n F K b U U 5 a j k 3 c z B N W n Z N a V h q S 3 l j b W 5 J T z d 1 Q T Z Y N X J m N V E z R E Z r c l c 1 W D N q Q 3 M r Y U 5 l V E V n R k Z S U 0 J 1 S n V o M 2 x 3 W U M r R D N a e k w 2 e i 8 5 W k 5 o Q 2 l V M G 4 v e V N p M 1 R J M 2 N Q T z N m L 1 o 5 O E x C c 0 N H c U N J M W 1 5 d U 1 a Z z E 5 Z S s 5 U 3 l G V G 1 B Q n B X N l I 4 Z T l 5 T X R H c U l j Q k d n W k t n N H l H Z G F W b U t m Z k l Y V H N n Y l Y x N j N k V l d E c X d O S n B 5 a 2 E 2 c X A y c U J V b D Z a T U F w V i 9 F M 1 N s Z V J D T 0 p X a G l G U U V R a E R z e k J a c m V R a U F q Q V V B U D J J a 2 x I Q 1 I z b 3 Y r a j l R U 3 d N R U Z B Q U F B Q W d B e j R E Z F d C N E s y T k 8 r Q l F B Q U N R O E F B Q T h B Q U F C d G J Y Q m h a M l V 2 Y 0 d G b l p T N W l h V z Z O b G 0 x c 1 U y V V V 4 O C 9 w T 2 1 o e F d U Q U 1 Z d U x R a 1 N 4 b U t r b 0 1 J W k l J a 1 p k a U F J b U 1 P U W d L S H l U U T B t M 0 F s Z z d Z Q U F Q Z F N 0 d m J k Z T I 2 c m 5 X a j Y x N j Z i b V B z c F J 2 Q n d X U 1 d F b z J L Q 2 N I R j Z D Z G p v a 2 5 2 Y l p 1 U W 9 E R k V v b j d 3 Z V c 3 d m x i W T g 5 d k x 0 S n Y v Y z N 6 b l A v N X p u U E F m a l g 5 c z Z V T F d p U l B O M k t q U 2 I 2 a H Q 2 N 1 E z W W p G c 2 N j U H Z 1 V m d l Q V V j Z V J y M j B j K 2 R x K 1 l j Z U d u Z m h 1 O V M 3 V m U w V z d x e X N y O T F S W G J U d G l P d F F F M W J n U D k r T U h l T U F H T U h 6 U U R 2 R H l p Y T E 0 V k Z X d U x q Q 0 F S b C t F e T F T c k x 3 Q 0 F q a X U 1 R n l h a z I y c 0 J h N m h h d z F K b k t n S H J x S H F N c F E 0 Z U I y e V V 5 Q W F x N n J n d j l y N j R 6 U T Z l U H d H Y m 5 o U T R X R j h B Z U V h S 1 p w U U V m d 1 V W W G d j O H h 4 T E c x Z 0 Z l W U F u U G J R U n N R W m J D N l F B d E t H V m R t N l h V Q T F x W n l x U F R n S F p S c V d l Z F Z H T U J k S W l 5 a V N W d k N n S T Z a W m 5 E e k J Q d i 9 3 c l F 4 W m J 1 M 0 F Y c 1 l F d n J m d 0 R z W k V 0 a l B 3 R j J p Z E t w N 0 Z U d V g z M U k 1 Q 0 R 4 e X k v T D N 2 U 2 Z q a G Q r W E N 0 V n B a c 2 x w Z X R 5 a V M y T k x R S H N G Y V Z t V n J 6 M k t z Q S t X U T d J Z n k 3 Z k t K V n V n Q z N S R W 9 Y W U V x M X J X S l R P c 2 V K T j F n R 0 9 p U E o 1 b H J 5 N k J m Q 3 l M Q S 9 M N E l j N 2 l a V D B B b D V o U y 9 z R G d C T n M 2 V T R J Y 0 V x V V d w Q V Y 4 Q W o 1 Z G Z v L 2 Z W T C t k O T B h b 2 k z O U Z 2 R H E v M m p t Q l V D O T Z u b T F 5 b 0 l G R n h F S 1 Z Z d n R x T E d o M W 9 x d 0 N H a 3 J j c W h H b F E z V m d 0 K 2 F D Z 1 Q 1 U 0 N B Z W R T V 3 V 6 Z k 5 j T j R r T 1 J j O F V M L 0 Z p Q U l k d 0 d D Z V J R e H Z X R 2 c z T F Z N c z F x O H B M e T B z Z m p 3 b E F n N n B V W G V B U U l 6 a F I w e V p I Y 0 V v U j J s R E 5 q N 2 J H b z M 1 a E t w d 0 l S U k p C c D l B O X d z Z k V J Q n E 5 O W 1 o U l l i S E t k S H F a c W 1 U e E N s a F Z W b H h X c k 9 N c V B 0 N U R 1 c W 5 z U H F D U n N 0 d n p z U k 9 o e W Z q O D l l V H N S Z U d t S j N t N V Z a a D F T d U F h Q W x Z M 2 5 6 M X Z 4 b X g y N l Q 2 U z k y O X J B R 3 N w M j V X U G 5 Z e E 9 z O W w x T k 9 s V 3 Z N a E N M O V F B b W x R c k 1 5 e H g 1 N k x k c U Q 2 b W I y e m t P N l B 4 K 1 d F U m F k Q T J G a F Z T M k t w a W R i R m F 4 e D N j W F V n Y 0 1 N Y 0 J U e X V p M G 5 i e W 5 F M 2 8 5 d 2 p t d n V T T m F R b l p s S W 0 w e i 9 Y L 1 R i S X J R O E J t a W 1 6 U G h 6 e m N j R X B r R 0 x W b m N 0 S m F U b 2 Z S U 3 N D e m l n e m V a d V d u Z W l U T X V X e E 1 S d 2 x O W l R Y Z 2 V V V k 1 J d H l T N k p V e E Z 4 Z 1 l l Q X Z R a k 1 x Y 2 F H Z G l Q a W h 4 V 3 B B Q i t t V U h Z S 3 N J Y 3 V V R j N Z d 2 x 4 d E t O V U t 1 M X N F Q m d B T k l h a X F C a 3 J G O X d q M G d n S 3 p P a m s w R H V I V z N U a m 5 4 d H V x Y k J W S D g 0 M F J 2 a G 8 z N n B Q K z B T N 1 h G c i 9 u T 0 F Q c W M r S U R l W j h q e D U y M T V z Z U 4 0 M W 1 Q Q 0 5 w U 1 o 2 M H A w b G t S M U l y M V V i d H F N Y l B m a k V y U 1 V q N l J 2 Q U 5 2 S H d u b n l I M z F x N W w 2 Q k Z L S W R h W j g 3 c H Y x d E 1 T Q j k 5 Q 2 l T T U l p b m R a e G t 3 V n c 3 c 0 F Z V n Q r a E p J e G 9 x d 2 R M Z G x 3 R H B Z c 0 x M d m d S e G V H U 2 E y W E F h c 2 t 3 V 0 R Y d 0 c 5 W W x F N j h 4 Y k Y z Q z E w W D g 4 d F J 4 Y 3 R S N E V Q U D h F Z V d v e E Y 2 V k k 0 N 2 g 4 U 2 w 2 U S 9 B S D F p b X A x N U R i U k h C Z j l N T W h a T n p v M k x X Q z l x L 2 V s T U Y 2 V X p k V l N 0 M z B 4 N F M z O E d F a 2 l S b D c 0 Z 3 d p Q 1 h r U 2 x C Z H V j Z 2 s x c 0 l j d U V 2 S U p r c k l 1 c 0 5 C a k t T c E J G M 3 p T O G p M K 1 V n N T N U R X o r M U Z R S j R 0 N n F j M z c 3 c 2 h G a W M 5 Z 3 V O e m J z S H R K W S t n N U d x d j Z H b 1 F C N 0 U v e T F V c 3 A w c 0 g y V 2 V E W X N w Z W h k d W R N Z 2 V F c 0 Z s K 0 5 R S 2 8 3 Y 3 Z K d D V t K y 8 4 W U t J R 0 d V Z V R N V 2 N o M F R F O U 9 D Z F V n S X V 2 a T J F U G 5 t W X h N U F B o K 1 E 4 U U 8 1 R G x j U m Z N V T d R T T Z o a U Q 5 N X V P S E l x Z U 1 O c n p i V m 1 Q U 0 5 4 a 0 9 t T 2 h r Y X l v R S t l c D k 2 L 0 N h U X h Z Q j Y z S l g z M 1 c r N W 5 u R F B w T G 9 q c W F F Z V l y Q X d N S k x 4 U H V t M V l S a 3 Q y Y n Z u S m J w R T Z Z R n N I Q l R 0 e T R m T 1 h G c V N s a W p m M W l 0 M G t K R m w 1 M k 1 X L 3 B h O F c 0 e U l k U n p G T V J 6 U H F 1 U H Z y O U J B S H N C U j B S a G Y z d H N o N 2 k 3 O D F H a j h z M E h a N j J I V V h z N n h S Z k 1 o Y l E w c m t G a F B p N H o w S j I v T V p p Q 3 Z z S k F j R 2 R u a l Q 0 M G N k c E h w b F l H Y 1 l D R 0 5 Z U 0 F i S F h Y W W 4 5 Z m h F Q m U v N V l 6 U E 9 4 U H p M c 2 5 Q S 2 V x b k t v S X p X V z Q r d T V J d X V H U y t S c 1 E 4 L 1 F w a l B 4 N k 4 w V V o y M j R r Q n F m R j J F V D J K M n V u Y 3 U 3 e V p u a j R H S k p n a X R h S G 1 4 R k c r e T h Y Z j l G V l g 3 O H J H W H M x d D N 5 M 1 V n W H N B L 3 d K U V N 3 T U V G Q U F B Q U F n Q X o 0 R G R X R z E 3 a V J 6 U E V 3 Q U F U a m t C Q U E w Q U F B Q n d Z V 2 R s T D N C a F o y V X V l R z F z N 1 Y x Y m t 4 d E Z s b j d m W D Z I U V B H N T B k Z D R 6 S z N 5 W m 9 M d n h E a E Y 0 d 2 t z M 0 R O N D N v W l p z a G J z b G h W b 0 5 l S j h Z V 0 E v R X N Q Y k N M Q T R U d H N l R F l X Q 0 p Z V E Z F V E 1 E T T R t M z h a M X J x N 3 F m O U M 1 d D E w Y T J x c 2 x T b F N r b F Z W c G 9 3 T H B X V W x 6 c V Y z M 2 R P b m 5 N e T g v d 3 Y z O T d m S z c x W j Z 4 d z B X c z B M W l d p Q m N x b l d y T F o y R z g x c k Y 4 c X Y 3 b H h h R S t W Z l h q e C 9 w W E t 0 V m 5 w c D Y w S V p B K 2 N Q Q l B K b k 9 6 Z m J 0 U X R s N T V 0 e T Z k Z V Z m W G w 5 O X Z p S H N 6 O S t 2 Z 2 J M c F g 5 c H R m W m x i Z V h T U H g 4 M n F q Y 3 V W d z V 1 T 0 o r O G V x N T B X d T J E a S t k L z A 5 a n R Y a S s 5 S n U 4 T G d z d n J G O C 8 v c X R h N G R y M 3 I z a U V F T 0 h j M l g z Y y s y U W h h d E Z 6 Y W N P d T d j c U h z Z l h Y V i t Z b 2 o 0 S D Z C U m w 5 c 1 Z 6 d X R 2 V D I z S U x B b 3 h B U 0 8 3 b D c x N 3 d K T W 9 Y d D d m Y X c v T D F k d X R n N j d z a H Z i N 1 V w V l B y M 3 p X K 3 h X K 1 Z y b 2 p 2 Z G I 1 N 0 5 3 Y T Y 5 V n U 2 M 0 9 D M 3 V O Y T A y M y s y N 1 Z n L 2 9 1 T m Z i M k x y V T Y r N V d 1 d k h 1 b D A y a D J 0 M n Z k d z N i c F V x U G J i V z F m c j l X N j d v U D l h b l Q 1 M n V o e W 8 x S z l j Y T N U T 2 1 6 d X V o O W R t Y 2 5 I a G Z L e F B Y S E p E e l l 2 b D E 1 d E 5 1 V G w v b j Y 1 O U h L d D N y M W M 2 V n h y T 0 c v V G V V d X Q 5 d m p I V j V 4 Q z R 6 Y z J X c k l i K z J O M 1 p D O T N y d G Y y d m R k T n B H U m Z x V F N h Y j d U Z W N q d n d Z c j B 1 b j l V U n R m L 0 t Y O X p 0 V k 4 0 c S s w V T J X M 3 V 0 a m l N Q k 5 x e k Z L K 0 R j a z F V T m J 1 N 1 U z d l p 1 a l Z y Y n Z s N X A x M F k v V z N k d l N z b T Z 0 N T J l U U l B S F E r N 3 k 1 Y z F X c y t u S z N H b T V V M m t l M U t X Q X g 0 W V V t Q n h Q W T R O S l l O d G l N S G 8 w T V V q O W d U W T J u d G J I N m 5 k N z Q 3 M 0 w 4 W U V O e W 9 H M y 9 I S 2 o 2 Z i 9 N d S 8 3 T n N D Z n V 3 N z N p d k 0 v Q m V D c j d 2 O S t z d E o z U D d u Z U R l M D Z s L 2 p O d n Q v W W F 1 N 0 l k V D h R a m F U c z F P T 1 Y r V W E r a l h k d X V W Y j J 4 N X h j Z V h Q c D l X U j k 3 Q U 5 s Q z d j M 2 E z b G F s V z V F U G R 0 a X V 1 U z h P Q W 4 v d 2 p y N z d w M X B y d j l i d E 5 H b 0 h 3 K 3 V i c G M y O T F r R n Q x M 3 Y w e T Y w M 2 F 6 d X R p K 2 R k K 1 J M S k l E Y X d n d 0 w y M F J v U z d x R H M 1 b U Z u c k p J M U F T M F J Y Y 2 N h Q k N U O G t s N X d 2 d 0 t X Q U p 5 d 0 V G Z H N 1 R S t H T G N R a E R K Y m N k R X R p a X p H R V F n V z M x Q z J 1 R D N 1 O F B o R E s 2 T k t W b F N 2 c j d l N 0 5 2 Z H F R R X p a c U V t U l h 1 c V h Y a D Z S M j F l T X c r Z D J M e l Y z d k c w N j U 1 V W h L Z n V X e j F O a D R M M T N h c T c z Z G N t d D F 1 N 0 5 6 W F k 3 Q 1 p 1 M 2 d Z T U E 2 Y n F 1 V H V L R n p 4 d z N I R n V i R l F 3 N U V B K 2 h R c 1 V 0 M z Z a S 2 h B N 2 1 G T U 9 P U n d 4 N F N D N k t 3 a E 5 Q R G h 6 Q 0 x o U 3 Z 5 O E N N Y k l V e X d T U G l z U V d S e F F V S U k 5 d k h E T E p 0 e k h J M m Y 2 Q 1 l Y Q W l D R 2 1 N V 3 B C Z 3 p 4 Z V d P S V k y a E Z D Q 2 4 z R U l J R E N G V n N V Y W 5 4 S l V O b 1 R X c H d q a 1 U w a H V R Q V J z S W Y z c G x B Q k t O Z W x R Y 2 h M Q 3 l F Z U t o O U Y w T G N 3 b k l n M m R F S W 9 z T G l o S V N 3 d D Z W c 2 J 5 S D Q 0 U V J a R 3 V B R H R h Z 2 d 5 b 2 t W c G t j U F B 0 S 2 t 0 e W p E a G N P U F p 1 T U 5 a Z F p B T k d R R W V m U m t r U 2 d O c j R D T 3 V w N j E 2 S X B j O E V D T E 0 4 c W k x V T k w T V E 4 N n l M S 0 p I Y 2 I 4 V m t 4 N 1 d j R k R i U 1 J 4 U G 0 2 a k R k R k R K W H F n O X h X e G 1 h d T F F K 0 1 I c V B C a n p 4 M C 9 V R W h C Q 1 l P Z k 9 l R k h O U T V U Q T J o R y 9 D a m F u d z Z n W m V L S E l t c U p O T 2 F i Q 2 o 4 S W F z R 1 B q U z J v d 0 E r V G M 4 U W k 0 a 2 Y z R k l q T U M w Q U l T Z X N w K 1 F 3 b 0 J v b U t t d n d w a 0 V V e E R K Z m N p T 2 1 D a X l F a X J U Z k 1 V T F F P V X Z V O U k 0 Z 1 l C T 0 Y 1 e m d o S G 5 G c k 1 4 N U Z B Z X Z R U T B 1 S 0 N p O F V S d E t X c 2 l t Z k h G U V p I e H B D Y k R V T k 1 U c 0 w w N k N J d H J v U l l E R 0 Z p U V d G M D B k d 3 d a S X k 1 R 1 R G R W 9 P c 0 p 6 S T R o U G Z P a E 9 B d 1 I y d 0 l G O U N j V U I w U G F E T H F a N 1 R s V k Y 2 W W F k T X U y N X h p S G J y d 2 x N N D d 3 M 0 9 k R k h O T m k 0 a 2 l 6 W D V z W m U y N 1 I 5 d H p R Z H g w R k l Z N j R I b F d F N X o 0 b D R s S V Y y V V Y w T F J R R l F z Y W N t d z F D b E d 2 U 1 F u T l B V T 0 N j R k Z N T G d R R 0 U 2 a F Z C S 2 N z S 2 9 Z e l J W V 2 4 z Q 0 p z U m h U M G 5 U Y T J v T U g v c T Z D c D E z c F h T b m d P V 2 9 D e F U w T X Z 3 Q V J Z U 1 V J R W p E Q z B i S V J H S k k w V 0 x D N G 1 3 Q 2 l U U y t l W l V N V l k 4 O X h R R m d h T H l v U E t P S V h z Q U l R R 3 F k U T Z X R E t H N D l M Z z F I Z m x 4 c z Z i S H J j M m N I N 2 U 4 O U R n Y j J S c H d N L 2 Z Z c W c y W X h R c m 9 q O U 9 M S E R 3 M y s 4 M k V o d U x p c X o 1 S W 9 1 S 3 J R a E E 5 R m h 6 U j Q w Z U l 3 N U J y W G h U U G d p c 0 t o b 3 d i W V F i O D J I N V d i b m I 4 N k h F a X h P R U h z M E x t S n h R R l A 4 Y U h N Q X Q r Q 0 5 Z V F V 5 V n p 6 e S s x S 1 N 4 a 1 h r S m g 4 R 1 B D U V R O a W l H T T l q b X l p e F g 4 Q U F j Q V d E a z F O U j h r O U N J W V M 0 S E 1 Q S W p M M H d 0 W G w 3 S F B a e T R U V 0 N M Q X d p Z m J D T W V H N H d N S T B G W T J p M k Z W M n d P S W k 1 Q T N 3 O V J B R W 1 D d D h j T k J D V E l U O E d D N k d x Q V F m b 1 l x S m t L T E I r Z m t S S U J E V W N o e U N W M G Z a e j R s Q n B I S W 1 F Q z N P Q k l p d z F E Y W g x V l R G W H V t Z 0 Y w U W t v e W F L V V N E U 3 F C Z U p M Y m t Z a l J a Z H o 4 Q V Z C N W c w S 2 V 6 b 2 h V T F J K V G Q 5 R F F Z Q U Q 0 T n Z L N m J K c k J p Q 0 N H S 0 p 6 U 0 J T U m t o Q 1 J G a k M r N T R J N G Z x N k 1 x c 2 p x c 1 d s R U k r a 2 d x N T V L Q X l T U W 5 z e n B B W l J x Q V o v b F o x R l F 6 R 0 t q Y 2 p m Y j N w e k h C Q 3 R k Y 0 l k W E N C V V V p c 2 R K V l M w Z U E v a W 9 Z S n h J Y W M v a F l H S 2 l y c l R B b V o y c G F Q b 3 d Y U 3 R z M 3 l s U S t V b D F L S j B 0 U G d S N H V k Q V h M S 1 J U U X F I S k R y T U s 2 M i 9 3 Z X R 3 M l h N Z 1 o z Q V F F Z 3 J u K 3 l G U W k w U m x l N l N l Q k J G a z J S R V Z l W k 1 n W m 5 G T W 9 5 Z E J U d S t F U U t H V j V p N l d u Q U M 3 a l J X e k l F V 0 x p N W t G R G R Z T l p K N E Z V V D J 1 Q k R t U l Z D c W t v c T R U M G d z a m 1 q R T k y O H l D M G l n a 0 N n W U t h U X d w W X d w S k l z b F h T S V B W b 0 5 r V m t p W i 9 R a H l T Q 3 J y U 2 9 U Q k l N c V p k R m l R e D d D W S 9 a M F l T M C t S U G l F T l N R Z G Z k R l F a S n E r a F B T Q U d W d E 9 h Y k V p c D Y v Q W x 4 c 3 l C b i t j V W d o b E V r c U x D U l A 2 R z Z T N W N k Q 1 h M R 3 V T S U x W Q T R h U D V T Z F p R Y m t 2 Q 1 J W T m d L U k E 5 U G 1 J U n k 0 c 0 N F V z V 4 U k g 3 M 1 R G b 0 Z O c D l F W l h p d l l X T S 8 z a E V q K 3 B Y T m V x N l E r Y n Z 4 Z U J j M U J J L 1 B B a G Z t Q U Y 3 e T U 3 c j l J M U J D e E V 3 K 2 5 1 V n d k N l N C Q 2 N I V V R V Z V Z Y a E 1 J U G 5 S V U F X e F d G b E 1 n a W x V b T Z I e W 5 s T 0 J D S 0 h C b 3 Z l Y j F I U j N t S k F K S 1 J J O V l C S W p 3 O E J J M n d K a G I w b W d O U 2 R C Z l F o N k F V U k 1 6 N k V 4 Z m t R T U d B U l N C a 2 h D U k 9 w S F g x M V p B T k 5 N e D g 5 U G 9 S W U p Q b l B Z c E J r W m o 1 T G d F c H F w Y U 9 D Q 3 R m a k p J a U Z D c W F G V E 4 4 c E R G U 0 1 1 e T B M a 3 F U e H F N V n h 6 Z W Z 2 U T N D Z U p T c G p N T z l J R W d N a 3 N X c l Z y a T N i a H h D W F R i c W 1 L N T E w M W 1 6 U 3 R W b l R T W m V h V F R w W X E 1 W j V E c 1 Q x T 0 J L U W 5 H V 3 E x S k d 0 T 0 Z o Z 3 R V R E V N K z c 3 b T N v O V Q v b z V V T X k 2 b 0 x V W k Y 5 W X R Z V j B k a E h Z V V R N Y j g y U m d N Z E 5 G Z z J Y U j J Y Y V F w S F N F T 1 J x a D R x e G 9 L Q T Z G M G E r d G 1 X b G 9 Y Q z Z H N H R Y V 0 x Y M X F Y Q 2 t M K 3 F z L 0 1 F Q U t q a V Z H b D B Y e H B 0 M V p S N E F j Q n A w Z V R J R 0 o w a E t K M F o 3 b W x 4 d E Q w S F h W R 0 F S e m 5 q O X Z J c U h n Y 0 F r a 3 F j R V c x a 3 d o Y 3 p 0 R m 8 w Y U t G U k V 6 S 0 Z h T n h T M W x P T E V M c G N K N W d u Y T F 2 W W p X O D A r Y k d Y c X Q 2 b y t S Y 2 V U M F p T V G Y 4 Y 0 0 2 W W F U U z d Z K 0 V 3 U X A z L 3 l x V l h h b l g 1 R 1 F D d j l l d V Z U c V h h b F F U e D B 1 d X V o K 0 J T W m I r e G Q v T k N 1 Z m Z 6 a z l P a j c 4 N G U z R H A 3 K 2 5 H N X R O M z R W e W x L S 0 R 2 d k Q w b j V B S D V E d i 9 E c l h Y Y 0 9 E d X h V c m 5 V c T d l d U R 5 d H p U O X R 3 T T M r M j J J M D d Y N k h O K z Z V b X c z U z V k O F g 2 N C t i c j N I T j M y N E x K L z k 5 Y l o v W W U 5 S i 9 l U G o y N m Y v U F Z w N z R O N z U 5 Z T d i U 2 1 U d H Z N L 3 I v e j Z V Q 2 p E V 3 h P O D k 0 Y j d 5 W H N 2 N 0 J 5 a z V C e G t T U D Z W L z N M N U w 1 Y j N z T H d H O G w v Z y 9 K d U 9 I b U d R S G p I e V l V T z l W K 2 h 0 e X p Y R k 4 r U 0 l a Y 1 N M e k 1 u e m N Y L 0 x F d F F 4 S 0 R 0 S n J q N j h S O E 1 N R H F z W T l o Q 0 4 x K z Z a K 0 l K Y k F F N D B q U k F X Z E l x e k t i c X h 3 V X l a V W 9 B b k p E S 3 N j c 1 N 3 Q W M w U U p 3 R T I z b m s 0 N 0 h w M E g 5 e E 9 P M U 5 s N H N k b m V M Q V B t O U 9 l Z X l 1 N j B W S G Z K M T V l e k 9 1 U H F D U D Y z W U Z J c F J q M z J 1 S 0 V 2 Q k h k O W 1 a a 1 M x d F Q 1 Y V Y 2 W j J u R y 9 R d V J i V z l N Z l p U T n F i L 1 E 1 T 0 o w S l R R N E Z 2 U 2 x m Z W Z v M G R i Q l V N Z V B 0 U E x R N E F z Y 0 0 r c D l 2 R n p i Y j B t c U d O e j B U d T Q 4 b U R 6 M 1 U w e W U r M G 1 D N T M 0 N m I y S H k z R S 9 m S W V k M 0 x z b 0 V R T 0 1 t Z 0 t 5 O V V W W F l B S k J S N 3 p X T n F T c n V i M m Z y Y V N 2 R 2 l S V j J u b m 5 h a X R o b 1 F U U F N 4 T X A 4 N W t O b V l w U T V 4 a 0 V a b 1 R F Q k N U V D B C S V l F Q k l V V j Y v V E t o V F l u c z J s e k 9 J T T I 3 M z M x N 3 Z I U j N m N j N Y N X c 4 Z m 5 M e T h N U C t 2 U z k 3 e j J a U T Z K T U 9 0 W j N X M k I z W H d K N V E r V k N x Z E N o U 3 F 2 V F N y M X Y r b 3 d X M W V 6 U T F K M W J z Z E 1 L a 2 h q R V Z E Q W 9 t c k 1 D R H J V c T l U R l N p M E M 1 W k s x Q S 9 3 a G p u U n N 3 d X B h d 2 R k Q 2 F X Z F h S S F U 4 b z c v b W 1 U S 1 F r N n U 0 N 2 d v N D l i a l k 2 Y z Z q V m F 6 Y U V U S T F K T n N B a z F 3 W U 5 h Z 2 d X M U J K K 3 F K R W h p S l V G N H Z J b 1 F 4 T j M 5 S W 9 v Q k d l Q 1 J n W k l s c W 9 q W j k 5 M l A w U k V 3 U m t Q N D I z N F l E W k Z B U T V 3 O C 9 1 L 2 p w e i t l L 3 Z C d i 9 a O C t P d j J 2 Z C 9 z L 2 Z L a F Z Q Z E N R Z W t E Z 0 h F U n l G b 2 p r N 0 E v b F J V M F F u a 2 x K S 0 l v Y k Z a R k M x a 1 p C T 1 B Q d i t T c 0 l q b k R r a 2 R Q T F Z C Q k R q M k R h M 2 Z D T m d w a T d n c E N O e j F O Q j h K Q 0 N 3 R k p C N E x R d V F h T V l q R 0 o 0 Y m h V R E h N N G N K R k R p O U F L e k E 1 e U h y W E h h b 3 d o W j R Y M z Z m T m V T V 0 1 3 R z l z d D B M T k d B U 2 5 E Q 2 9 T U H B P R X R j b E V y Q k 9 m W W o v M 0 V p T U c 5 b H N G Y z d P T 2 g 5 Z k h U O D l N O F p s Q U F L S 2 d G S T g 4 S D J F M m R u c E N a N 1 J X a 1 B n e G 1 v T 2 5 N R m k r T D Y 2 S T Z t a 1 h U O G 9 5 N k c 2 c U 1 v b l U 4 d 0 9 n b 3 d P Z z h T T 3 B w S z Z D S W h v Z H R U Q 0 I x d 0 p h R l R T S 3 g 4 b W Z s e l l I U V J 5 K 2 p F T m 9 3 K 0 5 k N 3 Z o Z 1 I 2 S C 9 5 d S 8 r a W o v a n Q v U F A z Y m Q x c V o z Y z R I c z l 1 W m 1 G M V I y a k I 3 Y 2 t t d k N y T T d l V n F K b U o y Z 2 V H Y W 5 S T T N z S E 9 U T F Z K K 0 h n e D h G R X J v b W 1 S M 0 J Z U n p j T U x 1 Q z J h d n R 3 d 3 h V V G 9 K V W p 0 S X R w c G d i b F J P V W h j b 1 Z w U T J W S j V m M H l s Q T V T a 3 J s U V U 5 e m t N c X h l e U J C Z E x R V z V N e E l u d 2 V Y W X h q T D V j a F k 2 V l B 6 Z U g 1 M 3 E v Z n R w M X J w S E 9 l R X p q T 2 w 1 e W h L R 3 p w U E x 1 b V Z v W E 8 y Q U R y S D J a Z H B H Q z U v e n J u O D V J d m Z u a n p R e S t Y Y 2 N M b m g 4 b F h p O H F U K z h 5 e G N U b T N y K 2 M r a k 5 I U 2 V t Y z Z Q U G o 1 N S t s Q X J u Z W Z F Y V c 3 b z N O R D V R d W d j S j N h Y X o w N 2 5 I S W F P b k h q Z V V o N E 5 s M m Z t O H A r Z W 5 Y e W R K Y i t S Q m J r Y z U 4 V n J i c m p j Y 1 B s Q 3 V I d 0 J Y b k 5 P Y U 4 1 T W M w U G 5 P Y V R 6 M D J l U C t u Z S s x R X J u e G 1 0 d T Z I e W w 2 R H o 1 b 2 x V V V d y V W Z Y S l Z r V S t Y T 0 J n T F l l U X V F Z 3 V F M l J S V k J L Z E 5 C N l R h T T I 5 a U F R Y k 9 4 U V Z K c V g y O T N X d F d U Q j A 5 N l I z Z D F M a 2 Z D T 2 N s R T k 4 Q 1 V n Z U x W R l p p M V I 2 b m t i V l l m N G V U T F V q T n R i b U 5 M c 3 p W b m 0 5 d l l B M 0 l V b 0 Z y b m 8 3 R n F O c m Z K Z 3 c 3 d z F x V D J i b j k y O H N u W F o 5 O T g 2 d V d 3 Y T l V R 0 V Z d F R 4 V G x J Z 1 B 5 T D V O O T B H N 1 h Q V D F t W V R X N 0 1 K a m Q 1 V V J a S k k 3 T j A y b E p W O W N v b X d W S E 8 z R D l 6 M E J O Q j k x a k E r M k 5 X T m s x V k Q 1 d F h Y c F Z h W V h a O W d N U G V u N X d F W m 1 t b T F V e U s w c 2 I 3 a z F 6 U 3 E r T D l J V W t E c z F T R W p O b 3 d u N G U z Q X Z j T m Y 0 R H l 0 W j V w S G 5 S T 2 d n S U t F V H B X M n Y y R z B O M U x M d 2 x l T T Z l V G 5 B U m 9 Y U V J s W V h W V m V j U H J h Y V M 5 T X N 5 Z U 5 F e W J q Z G t 4 e X B s W D M x Q j d M c W 5 k e T R u W F R l M D V D Z F l h Y W p m V X Z r a H F U N 3 B i V 0 R a c T k 3 M H p o d G N O c j A 5 T G p 0 Z k 4 2 e m t K M G h w Z U 4 3 e S t T R j V Q S G 9 k R k l X W V B 4 R 0 V o S k x a R k Z R Z j J F Z H R l M E R I T W l l b W R q S T R N N D V S c l d m b G t z O W h j S E J K R D d p W U 9 P e G 1 I Z m V k Z S 8 5 N l B j N G 5 B a 2 5 B R W x v a H p r Q U w 1 T n k 5 Y k J L T 0 1 h a 0 J k Z 1 l t K 3 B w T D N r c U 9 2 V E t V S T l F Z F p T Z E l v S z Q v Z l p V e k t r b G h D Y 1 R R a T R k d 0 N 6 N z B h b 0 x I N 2 p H R m 0 5 a G 1 i N n B a L y 8 2 a C 8 5 L 3 Z U W j B l b m Y v L 0 w 3 T n h Q d 2 1 a K 1 R x S 3 R I R 1 Z o Z D B W c F k r S W 5 s L 1 N T R F h 3 b H I r c z I 4 R 2 5 T Y U t z S X B W b U d l T j J H R m x P W T l 4 U X d T O E R u b m R k N U t O V S t z R G R 3 W E t L b F l Y Y l B l K 0 1 1 a C s x L z l r R l d 3 e j V N N 2 p R b l l W Z V J N W F Z T V 2 Q 0 U W Z C c H B y d 3 p G S n c y N y t o a U 5 Z M 2 l o d E 5 5 c E 5 G d W Z m d 2 V P W U h I O F R v R 3 g z S 2 Z 4 Z T Z 0 Z X I 3 W V A v Y j N m L z V w a E l W V U V 2 K 2 N r O X V y S U l v d H Z S b E h j c 0 h z S 1 d h O E 1 1 U 2 R m S 3 p 0 M W 9 S U 0 V U R m h B W W N F e l N D M m N M d 3 V l R H J j b X E 3 L 0 I 2 N k 0 z Y k Z a S z V j R k Q 3 N F Z o d l l P Y m p 2 O S t w M y 9 u R D J m M 3 M y e F p G d k x U M C 9 B N X I 1 U 2 R n O H p 4 M C t m b G p G Z X p T c 3 F z a 2 x x d 2 4 1 N G 0 z W E 4 0 b X A 4 Z U k 2 a T I 5 b T J V T j M v T 0 h M U 0 I 4 Z E 5 u V l F L b n p 4 N m R 2 W E 8 v L z h V N 2 1 Z N X d w Y U h 0 S 2 1 s T 2 R o O D J m b n J q c D E r T W 5 a O D A r Z 3 F 4 U G M x U m p 5 b F Z P d W 9 a U m F 0 Z z V x U F F Y R 2 l T M j V s d F B Q V l R 1 Z j M 3 O T A 0 K y t m c m t t K y 8 2 d H o 3 d l A 3 e m Q r L z F q Z W Q x N z l z M y 8 v Z S t m d E Z K O V R r S 3 l I c k N 5 M l B M S 0 N n e m h w N U w z c W 5 B K 1 N 4 c W J k W E p 6 c G p D K 3 J U V G x H V U o 1 Y z l 6 U H h i R k Q 0 d m l l R T J Q T F Q r U D d i c l c 5 Z T d q Z i 9 z Z T N H c D N h Z 2 V 6 Y U R a M H N 6 M 0 l T b T N Y V D N E S n d 2 S 0 s 0 W W Z n V X N s N F p m a 2 V K Z m Z j a X d G N G h 6 e j N u R m x J U V B J Y z B i N z R h T m 9 y T V Z u Z X B s c 2 l z b j V z Z D d i Z T N V U X k 5 R z c v O V p H c m x i M z g 4 d W Z Q O T J i M G 5 a N T k v M n I v e m g v N m Z 2 c 3 g 4 U k h m S W R j L 3 l F c W 1 W d U 1 y Q z l v c m l 4 a m V m U X R h c j Q 1 b G 5 p V 0 8 x e U R 2 N E 9 J Y n Z i V 3 B 4 Q m Q 4 T E F Q U E c 5 M 3 p J O T d D Q 2 Q 2 d G E r R j R F T j N P Y m t B K 0 k y Y X Z N R V A 0 R T R m Z n Y z a n E 3 L z d E M z V Q N 3 g w Z T N U O T Q 1 N n Y z L 1 E v N C t Q Z X J m Z j d 6 M T d y L 2 Z 6 U G E y M E g 0 N 1 l N a W R p S z g 3 Q n d m T H B a V 3 N F Q j N r W k 5 J S 3 F 1 T k V J S 1 d T O V F o b 2 h h Y X g y Z X Z Z O U Z z U 0 N D c W M r N T N i Z W 5 Q c H o w Q W d t K z E 2 R D h m L 1 Z 1 O G R I Z D N 2 Z m Z u W D h Q N T l s O H V P e n N J Y 2 5 K e U Z i a z M x d n N 1 O F g 2 Z V J K R 3 J q T l J 2 S E 9 X U 1 k 1 V 3 p o c k t E N 1 B G U C 9 r M G V u Z m Z 0 Q k 4 4 V G t K M V J x S 0 5 4 U y 9 R S X J u K 3 R i U X h s S T h G a X Z n M X p F V X I 0 M 2 k v M 3 o 3 N U 1 H b m 1 p b W U 1 e V J P Y X l q Z V V Q d 2 l L V D U 1 c U J h Q 1 N m b 0 s 3 N E l H b E t G Y V o x Z D Y 1 a W Z x N U l U a X h Z R D R X T F Z x M S 9 S c 2 t 4 R E 1 W c G 8 0 Z 3 R k R W F o T T c 3 a D k v Y 1 B 6 e m g 4 Z F B Q e n g 1 Z W x 1 b m 0 1 N j c w Z G t K T n o w b j V 5 Q m 4 r Y U I r Q j J G W m d y Y U s 0 c 1 p G b j B M V 3 E r T 2 k 1 M G w z T m 9 Z U X g 5 d j J T R E J s R X F h d 2 F k N 2 N O M 0 1 n Z m p z U X N n M 3 N u c 0 R N K 1 Z J S n p w Y z Z Q b n J t c E 4 z Z m V i L z M 1 T k h a W C 8 1 O W R 1 T D M x d j l O R U g 5 T 0 5 q b U d F M V B n R 1 J n K 3 V y Z 3 g 3 V l B J Z W 1 V c y s 2 U W h X S W l t O G J 1 d F h p O X J J N U k z M z g w Y y t C M k N X S U p u M E J E O E 5 J S n Z O N X J Y Z X Y 5 N X U v Z l R K e n M 3 T D g r Q j R Y T V N o S F h B b E l Y a E Z j V U 5 3 N m V R O V h Q T j h P d F h a R j h 1 L 3 N Q L 0 E x Q k x B d 1 F V Q U F B Q U N B R F B n T j F Z U l d q N j J a Y 0 N B Q U R v R E F B Q U Z R Q U F B S E p s Y k h N d m N H R m 5 a V j l t Y j N K d F l Y U n p M b m h 0 Y k t X W F M 0 N 1 R R Q k N H O T B q Y 3 d U S n J T T H N m Z G x 1 e U d V R l F w S k d R U U p Q a H N U V j J K N 0 Z 3 N 0 N p V F F Z U T l C M k R O S G V B Q U N H N k R 4 T n l D Y n N l d n R 1 W W Z J Z U 5 z e H F Y N S 9 x N n U r d D B 1 U j J j Z n Q 0 W H p R Z T J 2 O H F x T V h l O F J j U j F W c G x X V 2 w r d l l m W F c 1 Z U N q Z H M 4 Z j M 3 M F d M Y X I 5 T k R 2 b 3 Z S M S 9 S d k N x c S 9 W V n o x M G V j O D d k Y W c y b U 5 5 N D N h c W p x b U E 2 N 3 p P b l l m c k p y T G 5 T R 0 8 y U n p W d D N s N W l G M i 9 G Z U R D L 0 Z 6 b l F x M z B Q U 0 V F Y X B G U k R x e V Z v R m t Z c W h S e W 5 y Q T U z d W N l a U V C Z 1 R 0 c W N h R G 1 4 Z W h l c 1 B N a F J 6 K 2 I 4 Z n I w M E U z Z z l 5 b T B 1 N k R n d l l S b m V I d z F z V H J h Y 2 4 2 Y W h 1 b U 4 v M U 9 i Q 2 x w T W t Y U V Y z O U N F Y 2 V Z R j B p U 1 p T Q 0 I r R C 9 n a n N Y S l N F T W x F Q k J r Y 3 V N c G s z c l p D W n l Q b 3 R S a l B M e G R F a U w 0 c k Y 5 b U M 1 M n N R Y V d k T 2 8 0 M D d G N 3 J J c T h z e D F h d m o 4 M m N s c k 1 3 Q n h E R E V J Q l J q e U V X V H F p c U F R U W d 4 Q 3 V t b 0 k 4 a k V r S U J S a V N D S 0 l V Z 2 h S R D B J Q 1 F 4 e E N F a 0 1 C Z 2 h o M k J D T U R s N D E 4 R l Q z U F N 6 W D J t W W s x c X J y N 2 I x U y s z a H p x Q T l E Q X B 5 N k 9 k d H d U b k F D Q 1 E 4 S U R S Q U F K Z G p 2 a E V V a H d R R E J J Q 0 V E N G t Q Q U J F V U l D V k p k U 1 N F a E F D R W l F Z 0 p D S V l M U W 4 r S U J n c 0 9 l R V d t d G N W T m Z s N l k y d C s y V C t h N T d z W X J l T y 9 w T 0 Z p S m d p Q i 8 x R j V C U T V h R D d Q b X l D S G 5 l b n h L W E x R d G w 0 d 1 J R N T Z t c E l w Y 3 R E d 2 x F M l F 3 M D h E O W F m S X d V Z U Z o b F B r N U 9 C d 0 h S M m 0 w W H l U N 0 1 l S H E 0 a z F E N X B P Z j V s L 1 V 2 W D h z a 2 k y Z V h I V X A z Z S t Y V j Z Y b z N t a V F 6 a H R F Z k 9 L Y l p u Z n Y 3 N z k r Z m 4 5 N X V 2 b m 1 4 O W Z t b 0 5 m a n h q T m V B c V V t T 3 l V d E F P W G g y T 2 g 2 d G 4 0 d n p S N X B 5 a 2 5 h K 3 B C e U s 1 Y T l M U 2 8 w d m Z q T X R i Q l p s b G R 2 d V h P M U w 0 W n R a O F U r Z H A 4 U H R o N U R n b H h P O E V I V 1 l 4 W G p W N G 1 h L 1 Z p Z D l C Z k p r T l Z F M 1 d N R X h n e D E z R D h p b V l X b 3 Q r O T d W Z k x Y M U J M Q X d R V U F B Q U F D Q U R Q Z 0 4 x W U p Q R G I r R G 9 B Q U F B N k F B Q U F F Z 0 F B Q U h K b G J I T X Z j R 0 Z u W l Y 5 e V p X e H p M b m h 0 Y k x P e H I 4 a k 5 V U 2 h M T F N y T 3 p N K 3 p W V E x V T T F C U 1 N N M U x 6 a y 9 K e k V 1 M 1 Z T b 3 R T Z E 8 x V U x L M z Q r V 3 l D V X J O U 1 N 3 Q n F p b k 9 5 Q 3 d v M W d l S 0 F B Q l F T d 0 1 F R k F B Q U F B Z 0 F 6 N E R k V 0 N K b 2 9 C M z l B d 0 F B W X p N Q U F B a 0 F B Q U I w Y U d W d F p T N T R i V 3 p 0 V 2 s 5 d j B 6 Q V V 2 e V B 4 S F N K e m d R T k w w a l p 0 S 3 F V Z 1 Z s W U p p U 0 Z Z S 3 p p N 2 l k T m F T K z B x U 1 J u a n p n Z m d 6 Q l d K R z N 3 Q U J O O E d p W D B M Y k N k T n N 6 Y k 8 y c T B y M G V x Z W t 1 Z j M v U D c 4 W H A 2 Z l h U d F B Q M H d D N 1 Q w S 0 k w e E p C N W d I Q n R B U W N h b U h 5 Y W d E W n J I L z J B W l B u O X k v N X d 6 R 2 F J S W k 5 c V N 4 W C 9 L b W 5 V Q k 1 o d l N N a V F I d E Z a e W d E a m p 5 U W 5 n R 3 R C Z l B P N k J S Q T l x U j d 5 T T M 3 Z 0 F E c E l J T D R T N E 5 h S m h L d m F Z Q m p z Y U p X R F B Q S 3 R n R l o 5 O F Z H c C s 1 T G l K e G 9 3 T W U r T D d y V 1 J a S U t h Y k J T S m J 0 V 1 Y 1 R 3 N q a 1 R 0 Q z J y b V R F e F N z M X J 0 N U U 3 c D F p Y 3 g 0 U j F M N k 8 w R 0 1 V M l h M O W x 6 Q 2 x 0 U m 9 G d E c 2 T F d u R k l U N m x 0 V 0 s 5 U F Z a S l N t N j d a U l J x b H p l L 3 h o e X p l Q m 5 2 Z G R Y e m k v R X B J a 1 d v V 1 J Y S T d K T V p 3 b T N F c 0 R Z c k E v a G x Q V W 8 r R U V 4 d H F i R 1 h a U G o y R j A y Z 0 d Q e m V W c E 1 v a 2 V E b 0 p V W U h B K 1 p k c j d E Q k Z Q e H I 1 Q V J W d D R J N U x n c l l o T T h y d m s 5 e V Z S Z m F G T 3 h 2 S V N F M V R L a 1 h H O V E z Z z B q c m 5 t a G x U a l l r c W 1 l R j B Q Y i t o b D R 1 b G N x V F F V c F k 0 N m V n N 0 t i U 0 1 0 a G V j N n N h L 3 R K U G F X a W 4 z R 3 B X S 3 Z Z b D h v W H V Y W W I 3 a T Z K R T Z u a S s r d W x 4 T 3 p Q T X d u Z E V a N G s z U z d L O D l h R V J E O G R 3 N z J 0 S n Z i W T l p d m l J R G d 2 M E 9 3 V j Z t W H Z D S U x 0 b F R Y b T N 0 Y z F 3 M n I r a C s 0 c l Q 3 d 0 F v V z M x R X B 0 Z 0 l 0 c E h a a W 1 y Y j d S U 3 Z l O V h U a m x u Q U s z O W F H d H E 0 W m F n Y X B B V m F B c V V G Z T R O b X B Q Y n d Y V U k r S T l D M E 4 2 S m 8 2 b E d U U j k v Q k h 0 N 0 9 D M U t p Z X Z q a T Q 3 Z l h l N k 9 I U U R 0 T j d K L 0 F z e V J p R 0 9 a V 0 J X S j l s M m M 4 Y l Z x Q W k 2 W X Z 5 N k 9 K W H d P b n B K Y 2 p p S H M r R 3 d D b 2 x 6 c l p N Y W Y r a T c v b k R u R z d r O X o w c 0 Z y Z W 9 0 R k x R N X Q 2 b 0 l y Y U 9 Y V k h h b n o y Z z B W S C 9 r L z V j V X F W Y 2 t S Y 1 I 0 W l p v O T g 2 R E 9 m M n B w M 1 F z R X F s S W 1 4 Y m h D N E w 4 d V Z D V 0 x r V E 5 B S D J K a G N G U T B i V F l x T T J 2 V j d k c V M y O W 9 K O H J O M 2 9 B M H d p Z m 5 S Z S t I K 1 J p L 1 R w N H k 1 V T h a Y y t X M X M z K 2 Q x d X A 4 N 0 d P b U 5 q W k h Y U i t j U X V x Z H J i a l h r e H V k R 2 x x d U 9 V R E F L K 2 J t b G R u Z z Y 2 d U g 0 b U h x S V h 6 U F d r b 2 Z D S l d P Z D N R L 3 I x N 0 9 w Y z B Q c H R k M l Y 0 c G p j M i t W M n B y Z D I v L 3 o r L 3 Z m W G o 0 c 3 Z u e T U r Z n R Z Z S 9 2 b j Y 3 V k Y 2 a G R k W X R z a n B V U k l u d D V w Z l J v W F Z l c 0 d n O G N k V k J V R F F r e k 5 Z M D J a d k F S e E p U N F U y b T Y y e D F k b U 0 r V 3 h H O V d h c j d Z M m 5 K Y k 9 4 b l p 3 a 0 c 5 U E 0 1 e W 0 r a 3 Z l a W 0 x a n J 1 b n F Y a 3 Z u M H h S O G 1 J Y U w 3 W U Z X S T l Y M E V S W k d v d y 8 z N F B F Q 3 k v V 0 N 4 b E x G M U t V Z V h X N S 8 w c k h M S E J u U 0 t Y V l l 2 Z V l U N C 9 4 Y z l I S T E 1 T V Z q N F p r c l N M a T l w W m R 6 R m Q w V l M 1 c H Z 6 b k t B Q X h w a V N h S X l u M m 1 z W W p 6 b n M r Z W l Z a H N U Y 1 E x N H d Z W G l l a F Z I R z J K O U 5 K b m s r U z d L b W R X R V E w R m s 4 N T Z 2 T D V 1 c 0 Z s S m x N U n V W Q k x y W G x V b V F L O E V q Y j V o V 1 U w M D l E R E t i a 2 x N V G U w a W U r Y 3 Y w R F V F c 0 R C Q l F B Q U F B S U F N K 0 E z V m h j b m V p V V h 6 V U F B R 0 0 x Q U F B T k F B Q U F k R 2 g x Y l d K d V l X b H N M b k J 1 W j J X N l p W Q W R U U m V 1 U G J p N 3 U 4 U E 9 E d T d C U G N I Z E l i a T d P M n l j N E 8 0 R U M y N E J I d H p k T F h o d 2 R 3 d n V I K y t w N z g r c D A x V m o x V j N W W G R Q V D k 3 c n V X Z j F E U 2 V F c k d q S X h N Z 0 F B Y U 5 M Z k p G U U F B Q X I 5 N H o 0 Q k V m c m o z S k h j T S 8 x e F F Y T D h w d T B D Q U d U a C 9 6 d W c 0 d m F 1 e k F D Q U V w Q 1 d F R l h 6 e k Q 3 c n N Q S W t X Y 3 c 0 Z U d Z Q l l M d n g 4 c j R w S m F 1 N W V k S 0 9 w a k x L M U 8 y U z B i V V J 4 N j d H V n A x Z U p Y V 0 x l c G p R T z V u L 2 F a M 0 5 r U 3 U r N E R 6 Z j g v M z J i N n N 1 M 0 9 Y Q z V l S V h Q N W 1 a a X d Y e F d p R E N r W F R K Y k 9 5 c H J m T m 1 Z a 3 d k R T h 0 Z n B w V U N W O W Z 5 M H R E U H p Z W l V D O D l R e V l 5 e X R K S 1 J z R k N q R D M 3 e F I r V X d j N S 9 x M X Z r T z J p O T g z b X F V U U x o S 1 J U S X B K R V p n R D R S e U 5 X M G l O Z m 1 Q S n k 5 b H J o U 3 c r c j d r d k Z x N V d n Y U J 1 b X F a a X R u M y 8 x V 1 k 1 W i s w V n A 5 d 2 t I V z l L R 1 p n b G s 5 d W c x T 0 N x M j N n d T h V R k Z 0 e l p 1 U z h K a T h E Q j J 6 U V J R V G p 4 a F N X e G Z B a l p T b 2 l C b 0 Z Z N k s 2 O W 5 j K z N X b W o 5 d S t q c m 4 1 N W 9 0 R G F 5 b 1 F Q W j B x O H Z C O F N l N F B K Q U V a e k 1 V W U l x b 0 p l N 0 x M d 2 w w L 3 h P M j V P R 0 F t d V Z F Z z Z E c m t X T z Y 2 U y 8 y R 3 Z X e D l o c k p J N 2 d 5 V l Z w b G F n e l c x b z F H a G t a U n h u d n c 2 Z 0 d V T 0 p O V V A y Q 0 J u W m N Y b n d 1 M E t O Y m 9 V a X o y N k w y T D V R b T V i a z U 1 b U F O c T Q 2 N 2 d h N n d h M j V C Q y 9 D Q U 9 5 a E F Y Q l c 3 T W J D Z 0 x N R z V v a E w y S F c z S l p I Z U N x e j R F S 2 l I O V Z i T G p 3 b 3 J V U l l Z e W x Z a 1 d G Z 1 h 5 T T l w Q n Z s T j J u e F V v M U V C U k Z Z S l Q 5 U X l 6 M W F w V U R J U W R E V U l M V m p 5 U F R I Q 0 o r d z d 5 c T l O L z Y 5 M 0 9 V Z U 1 1 Y V V S R S 9 x Q y t 0 V G V G U X F F R H B 1 e E 9 4 c j V C e l M 1 R k Z Y S z R n U V V o N E h T S 0 1 l M l Z K K 0 Z S Z H A 1 R H I r W j B u N 2 5 M V T l E c m x a K z V m U D F r K 2 V Z c W F H V V l y e T R q a W J j a T d W b z Z H L z Z U V F d 6 a l J 6 R 2 l y d H R K N m l D K 3 c 2 U k F F Q T B v Z 1 p E W F F R M W p r V 2 h x R m s 0 R U l k M i 9 Z d H p u e W F 0 Y 3 h l N l N 0 Z G N 4 d W F 0 U n Z R M S t y V H J M W V J E N 0 J B U U 1 s c F Z R U H Z 0 U 0 d J Z D d O R H J t b 1 p G S 2 d Y M k N o W E s y Z m 1 p b 3 A y b 2 N Y Q 0 F l R 3 F C T V R Q T m R Y T V N T M V R q c 3 E 5 M W J t c V k 3 Y U F i Y z B v S m E x a T l 6 M G J 3 V E V W Y j I r b l Z C N U F J Z 3 B s a 1 p j a E F F N H Z v S 3 d B W U N G S H U x a F Z D b l Z K a z B F c X h T V U V t U m V L e C t x R F F v U y t F U U x n U k 9 u U W 1 h R n h 3 Q m 9 p U G V B W m l P U l N w M 1 I x V U 1 k Q j h W N E x 3 R k 9 i S 1 B r S j c v S X Z 6 a W 1 j e n V h a U p y Q n R t T T d u d W R l N 2 k x T X Q 4 S 3 h o a X B Y c k N r U D B Q Y l N K M m V o U V l i e F V K Y 1 B i U T Y 4 M 2 d i d E V W d E d 0 c 3 R C R l J S c E 1 t W k d 4 Z i 8 r U G 8 1 L 2 Z z M E k v V z d D b U p L V 0 9 Y N U N Q R U Z 1 W F p V e E c 3 Z X B n Z m t D W D Z p b 1 B Q a E Z C Q n B a W F I y U V V N N z d a N H d E Y z N n R E V 0 S k 8 z d l N p V W l G M W h E e H N w a E 5 T T U R V Y U R y e D c 0 b 1 l D e V d 3 a U t I Q T B s d z k r e U h I b G 9 p b F J V Q T d 6 T 3 Z 2 R k d P T X d O N E d C S k 1 p b E c 0 c n E z M T l n L 2 p 1 L z h m c D U 4 V U 5 K a H N q S H c 0 L z Y 0 U z d W U G h j e E k 4 e m I r N H B 1 b E J B V U 9 u V E J B U E V N d G t I R j J C a 2 5 H d j U z Y T F I c 1 Z 6 W n d L V E 1 n Q j Q x d k R y N n Z x b X B 4 c 0 p 1 U T F 6 T 2 4 x a i t r b U h w O W N Q d 2 p Y d F Z V d 3 o 2 M U l C Z j g 1 N V d F N G o r U U N J Q k Z Y U 1 J V U T Z E R D I x O D Z W V U V p U V F W Y z R S Q 0 d R V F d k b n F T a X d W Q V h i S T d D W D N L R V l F S l V B T 3 B i R V Z 4 S m d C e G o 4 K z R j c D J G Z E t V T D A 2 c X d p Y z B U Z 0 V G Y k V p Z 0 V H R H I 0 b m t S V F h F R F U 1 V W d x R U N H R 0 Q x N X J D U D c v K y 9 S U H p o Y k 5 Y W U s y V F E 5 R F B E e W c x M k F J e k J K S k U 0 d z d G Y m d V a V Z I O H B 0 a k l D c 2 1 u Y 2 Q w b l B U e D F I M m Y r e i t P R 3 R 3 d F N K W l h K Z 3 Z Q T H V q T k V i Q n F M Q l Z S S E Z 5 M j I z N V R p R 3 E x S j N K Y X U v U F h h R z N F c X R 2 Z D F t Y 0 V M a T d I O V B Q a G V v c H h J S n J q N n J o W n p k Z V l L Q 0 t 5 b j V o c W 1 u T 0 k 2 U D B E M n h 6 b U 5 H a 1 Z I S 1 p u R 0 1 a W G J z Q 0 V t V l d 2 M F F R e k V 2 Z j J 3 c E l l S k d Q N V F T c H h 5 U X R o R 0 p D O F d o a 1 Z T M 0 5 a b 1 B i e X A v O X p p Z m Z n e i 9 1 W V F P R k F 5 T E t 4 Z U l D R 1 p h N n F v M k x V c 0 N J a U Y v Q z N 2 R j h Z Q z Z k c 2 F 0 Y j l j O F h Z O F Q y b 3 I 0 T U t B Z E J z V 2 Z J V m l 2 N n E 3 d l B j R X M 5 L 2 U 1 b n V k N z Q 5 W H p V Z y s w c E l Q M 2 5 R V G V M U n V y V z g w U H h w e X B z M 0 Z 4 S 0 s x U T R V N y 9 m b U V o a H o 0 O V B 6 T T A y b m Z j N F h O e l o x M 0 R 2 W n l l b G V s Q l F Z Z E l y Z m d 1 c 0 J h W m d h T V d X V X l 6 M 1 p Q b T l k N G 0 x W U R Z S 2 p L U 2 5 S T V B M N H F r O F d k e D M r Z W Z 6 K z Z D T j l Q a U s 3 V F p M K 3 F I d z N l Q 1 B 2 M C 8 z d l p y W U 4 5 d W V 2 a D F u K 0 p 5 Y k V 1 O W R q Z D g 1 Y V A 5 T D l J V U 5 w S j A 2 Y 0 l M d X d 3 b 1 Z 6 e G F z a 0 w 4 O D Y w c W R 0 U D N r T X R 3 W X l t R 0 p u T V d j N G x 5 V 1 F l e k p N T G Z L d n J U M j R 3 V 2 k 1 O T J o b W J v M 0 p B b W N P e G 5 a Z 0 p L R z F 4 O G l H M G 9 z S V p p a X B t Z E N v c T g y d n F v K 0 V q b D l m W H I 5 U z J s T T F 6 V V p u c U 5 N S 0 V u d D I 0 a l c v R m p u R l h T Q 0 J u b l d x b 2 J U c G Z L b G p J b k p t a 1 J L V W N q a U N r M 3 M 1 T z B K d 1 F U Q m h R V m F S W G o 5 a F Z S e m N q U F F k Z U l T V k 1 F Z j Q 4 b k x J Y n F 1 T 2 h u R D d p W E Y 2 Y U V o Q 3 Z y T 0 N V S 2 w v N U R Z b U x p K 0 R u b l J v W j l l U 3 B w O G h W L 3 d E Q V N V V H h 4 Z F J y a j l X V E F 4 N l B S Q m 4 3 V k h x b T F X T l F W W m d 6 Z k x H T k Z q W F B p e k Y x O G x w T m 5 H d V Z C Q W l 2 T X l S T 1 R Y K 2 d U T W Z H c X N S b 0 h J d V g y b k s 1 d m Z V V n p J b 2 V F S T h 5 c 2 N K d k Z Q O X Q y L 3 N T b z N 6 Z X g 3 b E Z M b H Q 5 W H R O N T h K M n p K O F h H Y 3 Z W Q U h y d 0 1 D R 0 s z W W t O N 0 8 z R F g x S C 9 r Y j V Y N n B F Q k w x S E 0 r e n B q M l F K U 2 p R N U E 3 N V h Q V H N p Z m 4 0 V 0 5 X b 1 E r O X p w d H h 6 Q 0 V T a E k w M n d T b U R G U y t n N U x F U E 1 D U X Z h Q 0 9 W R D J Y U X g 2 L z R 0 Z 2 h u Z 1 h i Y V N m c m l o c F R J M C 9 T W E R Z e F Z t e E d z a F p k Y n J U c U F a T m 8 z L 2 x 0 Z E N K U G J E N G U 1 M l V W a z F 1 S k c 3 V X R 2 b H J H e G 1 K a X U 2 U W s v K 2 h 3 b m p X T E s y M 2 c y a 1 R J Q 2 p D Y U Z T Y k p q Z z h 0 b m x h T 0 5 u e G o r b E V 4 T V M y N z N 6 U 1 p X a 2 I 1 d E x i R G Y z a F o z a 0 h o c 3 g 2 a F d V a U h S T k 9 F Q V p y a H o 5 e l c x K 3 N m b n l k c G p z O E h p e H M 4 d F Y w b k o 2 Z 0 Y 1 U n d U Y 3 p G R 0 h m e j F 5 W m 8 2 O U R 6 e W R a K z N o a V Z a N 0 d i T z B 2 N 0 5 o S W x R W n g x Y 3 h 6 Q z Z r b E p B d 0 t l W j J k a C 9 P N U 1 W W U J 4 M k t k R F h N W l o y T n M 1 Z V A 4 T 2 d Z L z J z Z G 5 0 N U p V M z g v d G 4 3 a 1 h K M k N U d 2 F H Z X B D d 2 R J V F B L d y t 3 T F Z a O G Y 2 M 2 J E U 0 F V a T J p N m s 5 T m R 1 T F Z 6 S l d I d k R B e l d h T k 5 1 R i t Q T E Q r O E k w Q i s 4 R D d p d V d S T m I y b X B G Z H l h U T Q r Y 0 p w c k p E U 1 o 3 W G J K W l k w N m 5 C U 2 V j Y z l x c 2 9 l T D J w b 0 0 y M m h u W k t m a 2 R x K 2 9 G T U 1 S c k Z z T j Y 1 Y 1 h 2 W T U 4 a G 1 W U X h M V z l u c E p I U E l L Z H p M N 2 R I a F h h W E 4 0 W D R p d E h O e j B J c V V X d i t r c X Z v R l J o M z V j d k Y v M 1 Y 2 d H h v Z z Z G V U V Y M 1 l Q N z J Q a H g y M k x u T k V h d X Z q d U 5 Q b E k r U W p L T X d r a 3 U z Z E I 4 L 0 w v e E 9 L N X N P N H o 1 V z E 3 c C t F e U M 0 d X Z U N l B Q T G p r M E J q c l R N W k 5 r Z T g z S G J M Z 1 d G d D k w b G 9 R N k w z Z D A w R T Z k N G Z P S W Z I c m Z 2 U l J r R G E y a k Q 4 e l R h V 1 p x W k 5 0 d W h O N n h v R X Z z a 1 N k Z T F 1 Y j J J b G F w b E R w U z A v R U Z P U 2 5 s V W 1 u Z V A 3 R 3 F 1 Q V F l S n l y O E d i K z c 4 Z i 9 M Y m t P d E p U c T Z U O X h n O E h B W U 5 y S G p 1 V C 9 H T n J L Z H E 4 Z n N S S G 5 C S l k 4 d k w x W E J u b 1 d u c F N p e m R X Q 0 p X V 2 V u d C t B M 3 Z 6 O G t q Q m p P c X E y a 0 R 3 V m U r N 3 Y y R z d q M l p m Y 1 d w a z d v K 1 k y T z B T N F l H Z H V P Q j R a d z h 6 Q m N L K 3 g y d G V E M 3 V r N 0 F G T l Z l Z 2 h w M 2 s x L 0 V F U 0 F v N E 5 M O E h I T T J G Y j I v T G Q r T E Z k V 2 p H c W x 5 M E s 0 O W N u W j Q r O W h Y e G 9 E Y y 9 Q a 1 c w c k 5 n T D l U N H Z o M k h 2 b n c 2 Z S 9 a a D l L Q W 9 J W U 5 j O U 1 y Y 2 9 5 U j R N Z X g r b F g r S U 9 Y U G N K Z F B p b 1 o y K y t J a j A 5 c T N X e G F u c D B x U G 5 n S m J 0 W V V S N m h w N E c y T k o v R V J P Y n M x T m 5 y e m R 2 S H F z S E R 2 Z k l q c E c 1 S j h V Y l l N a E c 0 L 0 F X M U J p e j N B M T N F R W 1 6 Z z F l d U 1 O L z M 0 V n B x U i s 5 Y l V a N 2 x O S 2 1 l V 1 c 0 N V d C U H N a N 0 U 0 W E 5 k T y t X N 3 J E e n N Y V k l 1 T l d F Y 0 c 0 b T J P T 3 I w U E F s S z d O Z X V o U E Z 0 N V F C M V Y 3 b H Z i O F B N M V V E N T d l T m h X b D F O Q 0 8 r T G Z 6 T 2 V E V m R z Y k h v Y z R 0 c G J S U k 4 5 R V Z 1 K 0 F Z N H d t R H N x Y j N q c 1 o v Q i 8 x b l d l Z m 0 r Z X V D M G x k M 0 9 O b W x L S F R 0 U k I x S z h B T G 5 2 Q W d 2 V l R C N m E 5 d k t w U X J W N 0 V n T C t B d V M 1 Y j d t V E N r S 3 N q d k x C S T N y V m E 5 W W R Y V 1 Z s R G V a d 0 R K U T Z j c D Y r d 2 J j R z Y 5 T E M 2 M V p W R W J S T n N 5 W E t C b k d O a m M 3 M 0 8 2 b G 1 S L 0 p G R l o y Z E o x S X V F R S 9 t K z Z k K z J J W V Y v d E 0 3 d W 9 2 d X V x d n U x c 3 l M a m d R K 2 5 0 U T J Q L 1 V X M W F N N m J W S y t r T G J 6 b 0 t K V n d V O U 1 t Z 3 g v V D F v N 0 s v O T g z W H V j V 0 1 p Y U N O a D A 3 Z V F X c 3 N j T D R X b 2 N U Z T l t e k Z a d k t N N D U y e j l R V U Z 6 e k 4 y a W h t S l p O W T J V U G 1 z Z 2 F X N D F K T E x B a V B z a k d o S j Z 4 S T h 4 R U p Q Z C s w e X Z v d k V 3 d n d B M G w 3 Y m Z r Q k 9 O Z z c y V V A w M D M v W m J M U U 0 2 d W F X R W l U U 2 F t R m l U c l l h V n B H L 3 l r N 3 B M S V g r L 3 R q d 3 J n Z E 9 o c 0 l i b 2 l I L 3 F O S F p y W W 1 G U m d W Y l N Q T k V B V W 9 R e U l B a 2 Z R Z T J Z W E F 4 S F o w T j N t T z d p O G Y 1 R X B O c k J M R n Y x N 2 Q 0 R F p q e n M v S n h w W X l 0 U U k y U W h p U W Q v c G F V V V M 1 K 1 N C e U o 2 c l M 2 Y m J Z R D Z 1 U U 8 1 a W t t R m 9 G T X h i M H p U Q 0 N r b F N r N 1 J z c X V s a n p h T F k r Y 2 5 m U G p 5 M X V R R W x C c W Z 4 b U 9 q R T l F c W 9 a Q 2 g y T H R U d i 9 3 W F F t U W 9 y c X V 6 Q z l m V 1 d W W U p M T U d 0 d X N Q Y S 9 J W X E r Z 3 F L Y 2 x y W E 1 l U m s 3 Y j Y 1 b 1 F l U 1 M w W V l U U 2 h s Q U 4 x d m 1 l Q 0 c w d j B C O T R t N H d P Q 1 Z R K 1 h u W k c 4 R G 4 z Q W l w Q k F h Z j N x b H l F U n J p N H V O S G c 1 M 2 J a N H Z n V l E 3 e l Z F O X V w W E 9 t V 0 F X S 1 h s d F B Y a m 5 z b D N U W n N M a V g 4 R U 5 w S V Z 0 V G c r T z J w T 2 l O Q 0 N X V n V y Z W 1 m Z F B C U X J s a X d k U 1 R U V k t t L 2 x K U 3 Q 2 S m Y x N W 5 j a E J O N U x r Q 3 h N R 0 Z h U l l k V F V v T W 0 v T 2 t 6 N F d R T n F 0 S 3 k 0 d W Z j S 0 V C W E M v S k x B d F d p M m 0 x c W w 1 b l A w U W N K Y k p l Q m 1 U Z F I 5 Q S 8 r N D B n U 0 I w Q k Z p c D N 6 N F R O T D B L Z X d E S V Z u e F A v W G t R U H Z 3 V m I w Z m V l R E E v S G p K R E h O Z W t 1 R 0 x N U m 4 2 Y l l Z Q z d z c 3 B a Y k V T c k p x d F B X M j V l a m 1 h M G J P c F F y S V V s e V V C Y U s 4 N E R K O H N n S k d q S 3 N P R G 1 i Q m Q z R 2 4 0 e l F h U E V z R F d p b T F q c H M 1 V T B W T m F U a k x a T H h I M m t M S 0 F a R m 9 T c V Z r R 0 l w U X d O c T h m V 3 p H W E l Z Y 1 p r a T l u V G o 5 V U 8 w a 2 t v c T F N V G t H N G p S b 2 R w U E p i Q 0 V M b k R y N T V O S V F G M G x Q T 2 w 4 V 3 h s Y 0 1 V a n Z N T n E r e U R L T H N Z U y t N M G 1 o a i 9 X Z j d D O V V B M k 5 J b G F O d U x w K 0 p Q N y t D S C 9 E d 3 h T V W 8 3 b n B F S n Z W M 1 F 2 T W x V Z U R v N D Z 0 R U Z z R C 9 l Z n J G b D h o Z F p u K z B C R m 5 a Q V B x c 0 9 O W m o y K 2 V t N j N 0 K 3 d R R k p W N l h Z T n F n a F Z j b m N Y S j h K Z F g z c U 5 S b W h v V 3 d r W X V n M n l q N E 5 x c 0 t 3 S F h G Y z d Y a z k r W V U v R E 9 y U 3 V X N W N I R 0 x H d l l G M V h D V 0 h I d l F 2 a X p U S 2 s 0 V n c 5 S V V X Y m o y T U p H d F l k T 1 l 6 Y 0 p u a T h T Q W 0 r R H U 2 W U J m R 1 J q N W l 0 V k d r b V V 1 N U F l V j I 5 N j R m U S t M R 0 V u M W 4 z W G 9 J S H M z S m V O d T F Y b W 1 y a m N R M F R Z b j d a Z n N P e n V Y b E 0 w e F F K O E J R Z X d U a T k 1 a H d x R 3 Z 2 d X k 3 S z l 1 d 1 p v b 3 R G Y S 9 E M U 1 h c z h r c 1 Q 2 R m Z Q Q X p I M X Y 3 e W Q 4 U 2 Q 3 T X Z M V m N z M k 1 Z b E Z x R W t L M T B m R l Q z S j B Z b j l m S 0 R v T l R t e E F W Y W x t N l l B R j J 0 e V p 0 a l N K V 1 M 2 R W c 3 U k 9 S U m d i b 2 J w Y k g 2 T E M w Z U 1 5 S n R n R 3 R j Y k x I c 1 p u T H N x N j B W d H B 3 b H h Z W H M 0 T W N x M D Z I U k F P M 2 J j T X A v e X Z o N X B p Y 3 F i T E N t d 3 Z E a i t L O H d I R z I r N X c v N U 5 M K 0 Z U U H l D V F h 4 a k l W S 2 F r S m J r U 3 R G b U 1 Z U D R X M 1 k 3 W D h a W W 1 V O H c 4 N S 9 3 T n I y Y W 9 p Y U d N T k l O V l h M V U 5 S Q 1 U 2 R U 9 v M W s y U F F u R 1 h u b l I 2 R D R l O V p G U 3 Q 1 W l V Y d j F a S j U 0 Z W 5 K S F B Q T z d B S k 0 4 a 3 B x U 1 l F T 1 Q r a G F B a 0 p 0 S l d 2 a 2 M 2 a k N 5 S F c 2 Y 1 l 2 Z U l L L 2 5 X Z 2 J 5 R W 9 m U l J T R H B M W H Z N e D c 3 R 2 d J Y W Z Y S D J 3 R j E 2 T E 1 G a H h h Y j F G N E Z q V V Z l N i s 0 e T g y M D V p a k 1 N a m p r Z E l 4 T D d 1 d F k x c F d t d 3 Z x V X p B Q 3 R 0 Q U Q y N l F Z R 0 J m e U Y x Z F R y b F g 0 a n d z Q 1 p N T 3 B 2 N E x N d z R 4 T 1 Z E a U Z F Q 0 Z F Q T N S R m h C Z m l q V H l L a V V O e U N i S G w 1 Q T Y w c T B S T m Z G R W t V Q 2 F K L 3 J O T H N h U n g y a E x G Z k J Q b W E r W k t L Z E N v M V Z 6 V X V x Q 3 Z 6 S W F I a 0 E 3 N V h 5 N 1 Z 0 Z j I w N n Z T K 2 l v N m 9 U b l h Z U j d 5 N k d G c n M 2 L z R 2 O H J u T l J L S H B h a k h y S k 9 2 a m l Q L 2 9 s Y 2 c 4 S 3 k w a U d S O T J I T 2 x w b E Z N a W I 2 S V B m R k E z N X R B Y k Z 3 e m t C O E I 3 Q X l v V k 9 o U 3 N o S m t z U 0 Z r W D N Y U E 5 T V H d X c n N B N k t D T D U x b j A 2 b V J D U z A x S F F V b n d m W D V I d 0 8 z Y X l 1 S H N v N 2 1 l V X I w Z F N a T U E v V 0 R F c m p V N n B r c 0 p L e j B P O T Q 5 K 1 B Z T j l M U E g 2 K 3 R S O G p N O U F U Z l B 1 M 3 V i b z J N N k N z Y z V P e E Z v S n F p d 0 V H e E l 2 S F U x S U N B M 0 9 h S n Q 3 Z 2 h i S U 5 E S G F u Y U h U V m t o d z U x N U Q z K 0 J L S D V z M X V a N l F a S H h F a F F a Q U V p S m d C T E h w S E k 4 M 3 R L V j Q 0 c z E v M 3 R S S W V 3 b n d s c U l G e G o x e n B D M l F D U V N n Z C 9 y O E h Z Q W t X Y U 9 R O H J O S k Z J Z n R u S T h C V 1 F W R U M z M E Z 4 R W N x c 1 h T T m Z o R l N D R X V h T z A 5 a 1 R D a U l J d G d k L 2 l m Z 2 p n a j J T e C 9 h c E d H e E Z F Q 1 I 2 T k l F O U 4 4 S 3 h 1 Z E c 4 N 3 N V T V B S W V g r U U N E R V U 0 b l R J V W V o N 2 R z Z 0 Z 6 S m V X O U h 0 V U 1 1 Z 2 J h d 2 F B c V U r b 3 h s K z J k c W 9 4 R 2 l 3 T n k 5 c H p w d H l x d G 1 P O D k 2 d U 5 o T j N 5 d F M 3 d W V 2 T m d K W X R i N D Y v T D M 3 Z 3 p a K 0 V z U U 1 P R V h 4 Z z J w a j d 3 d E x T V W J z S 1 J m N l F W Q j V Q N k Z t e E 1 P Q k s 1 S F h J U W J k N l F Q R G d Z U 2 J 1 d D h j R k t u Y j M 1 M V R Q W X N m Z n d 0 Z E x j c G 0 4 c m N W R T l q e T l X N n E x U y 9 0 b k N o S G Z K Z n F v Z X p p K 1 h z V W 5 r V l d x d i 8 w W j Z L T n V N V 2 J H N 0 d E b H h C S k F o d m J Y a n R r c G Q r N E s 2 V 1 p D Z j M x b 1 d a a G c 4 N W V o T W 5 C d D Q y S W E v M 0 k x e W I 2 Y T B x L z J u e U 9 M a F d H Z W t p b E Z O S W l Y R n l i R G E 1 Z 3 B G a 3 h R V W t 6 d X l 0 Z V V a c V U y Z 2 9 1 O E x F Y W x D O H B X b 0 1 k U V Z C a D A r Z E s y L 0 J J e C s y b l o 5 a G 9 q e m w 4 M W g x U W E x N X Z D U 2 l z M n h U S W Z r d n R P M n R m b m V W d z I 4 R z B U R D J K T E h n U 3 B Z L 2 0 1 a 3 h G R X V R b E 1 D U 2 h V c F g 1 e H N E e T M r d U 5 M d k V w Y V J L U i s 4 e H V M a m 5 J V D B 3 e j N j K 3 A z a W t v R X N G d F Y 0 d W p C V k x G S 0 Z 6 b T V 3 d j c x U F M 4 c E J q Z l g v T 1 N P a y s r S n l y N 2 l 2 Z U x M Q T Q 2 O H J s N V I 3 a 0 p z N 0 x i R E 8 3 N 1 A z V 1 o x R y 8 3 V G p H a 2 o 2 M C 9 t R H c 5 d 0 V u Z F F Y U G M 3 M 1 p D c k w 0 U j l a V l Q y b G F o T m N t b m R 1 d l k 3 V H p Z R z N Y V l Z 3 e G h a Z m F z U X Z X c X J t V j h 0 T j Q v c j J i O F h s Q U p Q Y m F Y R 1 F 5 Z 2 Z H K 2 Q v N T J G a F h O d 3 J M T 0 h o d 3 J O L 2 R U T H R H U 0 5 s a j I 2 d S s v c D h y W S 9 y b V J j W F N H S T h S M n k z U G t a Z 2 E 4 L z J u b 3 V S N m 0 v c m V 5 W F o v Z y 8 1 N 1 d Y S 0 l 2 a z F K M k Z F Y m 1 2 W W N M O W Z 5 U j Z z K 1 R z a m R D V n p n b 1 N Z c W V J W X R r S 2 J O V X Z q V D Z r S 2 M r c V N t d E J 2 Y l R O O G V 1 Z V d l U T B i W G Z t S n R a Z 1 l m R k Z Q b G 9 6 c 1 l Y T U x W M 3 h O U k F j R 2 J H R X l V a j J U K 2 x j b l h k M j E 3 T D Z 4 Z D R H R X B 4 N 2 R r W U N I W k J O O W F W b k d n W j J I O W Z 1 U E d F V W U 0 Q 3 M w O F Z V M U 5 P M X B k a W k 4 Y n M 2 b 3 M 2 b k R Y T D Z q c k x O N E 5 a V U 5 4 Y V Z T Z l Z T Q j Z J T W 5 2 N T V B a 1 J L U 2 R k V G 4 1 L 2 M y Z W R G Z F A 3 N X p z V H J 5 c F R 5 T i 9 t M n d z Y 2 d G e G N y a n Z l M F N t R 0 J J Y z c w d j Y 0 O E c w b U V I b G 0 5 W E d I V G t y M H J 3 a F J O N F B x V 2 d a R E J W a k 1 j c H J Z Q j l R b l d H N T d O S k o 1 R 2 h 6 N 1 d t O G Z Q d V h 6 c z B 1 V 3 Z I d j I 5 N 3 h H N T N 1 Y W p B V z F 6 T n V 5 Y 0 9 I e W l E M U p w e m d G S 3 V q T G R m S F g 3 d m w 1 Z n Z F N D l k K 3 Z Y b T N D V 0 5 m Z l M r N W t s b k Z M S D B I Z m 9 O d j h v N F l j Y V d s b T Z Z c T B t V 2 Z 3 Z 2 x Q T 2 R l L 0 x L b D M 2 c m d Q O U d Z c n d a b 1 B 0 V V Z E V 0 N 6 c 2 Y r S D F M Q W 9 r T l Z L e m w y d 1 N V b U p I M V N K U 0 p p c W l 0 R G 5 S c V l J W k F j K 0 l C Y m 9 t Y U V x K 1 N J W G J Q Y k h P O T F r N U E 3 d y 9 i e k V z b z l n T D Z C Q 2 g 5 d G t t S 1 F q Z i s 4 M U o 5 O E x H U z V B c E x F Z V Z 6 S T Q 1 e H N W K 0 h 3 c V M 3 O V l u U j B U V D J G a m R k W F k 4 S H I 0 O H B n M k 9 H a H V j N T B o N z E 0 a G l a Z 3 J s M X F P R T Q 1 T 2 x k R n V G U E l t S 1 h q T j Q w R G I x T F R 3 R W 8 1 b n h p Q j V i b D N m d n B y Y n V a O W 5 U N 2 d a e l h Z W F N Q Y X B 1 c k d B U U l z c U 5 R b 1 R D U X F 1 Y U p V U W R t Z H p s Y k N 1 R l Z l S F V j R m F E e l k v Q k l o W U 8 v b k x a K 2 t J W k p O Z 1 J 4 L 2 x U Y 2 V B U m t y W j l U T z B j T D N t N H B G N G V O V 0 E 5 U H p F e H l O V D U 2 b H k 5 Y U p E O F I r Z W V X V W o x d X l D Z m x 1 O W 5 0 e H R G c 1 d Z O G J Q T X Z 0 N U p a N 2 t L Q 2 4 3 M j l U b D h h V H A y S n F h d 0 R 1 M k J a U H o 3 a E N w L 1 d z U W V j c 3 B 3 K 2 x v Q 3 V 2 b z Z a N 1 R Q e n p K N E p K U F V N V W t t S E w 2 U H J q W T h I U i t G a l l y Z 1 J S Y V V S V U F D N 3 h a R U w v b l F N U 2 x Y b U h 0 W l F T Q V J D U U t R Q 0 p E a W N J Z E Z X S U R Z M T Z 5 N W E x R 3 c y W D I z c 0 J D R m 4 y R D Z a Z E 5 O Z k h I Z z h V d X F y R X J r Y 0 R w d l Q w d G Z Q Z 1 V G R F R w U z d C W H o x M 0 F o Z X N 3 Z U t q O U s 4 Y 2 4 w e k Z G Y 1 p K S l J k Z k 1 6 Y z I y V E J 1 d z J R V T V X M X A 5 a m R s b F c 5 Q X R I L z c z Y 2 5 K b H l 4 e U V z Y U t j M T k y O S 9 P T D F U Y l l G S F d u T 2 l T Q V R z e H d z S 2 V U V E Z 2 W G Z m c j F W e n p V R m 1 U a m 8 y O G p 0 V 0 4 0 c T R 0 d W I 1 a E N Y T z M 4 a k l k U G V Z d z A z R X J I V l c 1 d F Q x N 0 U y Y j d F N F N h Y V h Q c m F G c H V 3 b l R X b H R w O D Q 4 S 2 x s e S 9 K c z F 4 c n Y 5 W F Z Y U l J j S l R R Z 0 1 Z d 2 x M V 2 E r S j l i U m Q 5 V y 9 H N T E 4 Z F d W b G 0 z V m N 5 M 3 o 0 U l B Y M U M 1 c E 1 o Z 1 d T Z X d M N H M 3 b E N H c 0 J h U j N x e n Q r L 3 F 6 V X h j Y k x j S z h o c n V 1 L 3 U x R m R r Z l V 2 c j A 1 Z D d E V F k x Q W J U d l R 3 M z l Y Z T M 4 d D Y r Q 0 1 V M U 0 r V 0 l E M 1 l E L 0 R Z M 3 R j c E J p Z 1 B m Z 0 5 V T l l m U S 9 P c D l x W m x 6 a 0 5 I L z J p c D J i O G Z v V D d D a 2 F j K 2 p Q b l Q 4 c U l L c m 5 W N j J q T m R F a X Q r T n l R Q 2 1 1 W E R l S k l w Z 3 U 2 c E F B V H d q b j c 5 L 3 V U Q l M 3 Z j Z S O E N p W X k r Y n h h R k 1 1 R m 4 3 L 0 V u c W Z R Y 3 d y b E R Y V y t m W T h r S E Z q d m h o e G 9 1 Z X F B d l Y x e U 9 j b k 4 v U G d X N 2 N l V n V t U E t z S V p 1 c k 9 D V l R W V H Z i S E V M d 3 Z t V E o r W m Q w Z G E w Y k w 3 Z T V u M l Z p O E N V R V h K c H Z Y O F Q r d W h O Y 2 I 2 N z M r M l N m N V B K e U d i N 1 V n Q k l u N k Q 2 U k l k R j R t Z F N r K 2 p I L y 9 2 W k p a e l F x Z E Z L M D l t a W p t S m 9 0 W E h O M E 5 Z N V V P V z h y Y j I r Z T N N O T d i a W V 0 M V p F N W N S O H I v d k N n Z G t X W F V S Q 0 R a N G 1 B Q 0 h Y S 0 Z C T m R m U E Z x d n V Z N 3 p k Z 2 Y 0 W X p u W j V 5 e W Z O T 3 R E Z m Z s S m h a e H N Z b n d k S G J l S 0 F j N m Z x a m Z n O W F 2 S 0 5 M V 0 R U c n Z i Z F Z k a E Z I N l g 4 N S 9 J e G t j M X I y L z Z U M 0 5 2 N T B h M X p n O W N j W l N o R E 1 h b U R B N D Z J K y t k V G 5 R c W k 3 M 0 J y U z N O V m 9 6 R k J W V D E 5 d H B F R S 9 n a n h s O C s w T j J l e H N R Y 0 x Y T k V o W m V R L 2 8 r U i 8 r Y 3 F u R 3 R H R X U z a 3 l H S n V s Y U c r O T B i e V d a e C s r M j V S c W o 5 L 1 h U d V B w W m V j e k d y M D E 5 U l V I d G t z a n B G c k F G L 0 Y 1 a y t L N 3 p s O U Z N U E J Y R j V z V X J S Y U h 1 c F F 2 Z i 8 v Z G M v e F V 2 N V Q x M 1 o w N 1 B 3 V V p N a j F q e V l B b G t t Q 2 F Z N E Z N b 1 J I V 0 l M Q 0 1 Q Z 3 V u U z M w M k V p b E 5 i Z F d I W j B n T k Z a N F F I W E t k V l R o N T l T R m d 5 U k t o N X Y 5 a F J p V k h p R z B W U 3 h U M 0 h L Q k l X R 1 d G S 0 N i e G p n b W l m T V l 5 V D J t O X R i T j N m M 2 9 L Y 3 V p Z U N B S V J C a E l X N j A r N 0 8 y b 3 F P T z B K V D R F Y X I y U V l x V U Z X Z l V G e l p U a U l 0 W V p K c z l y a k Z o O T U 4 e F B n M U N i M C t I a U Z P V W l L M E 9 a Y T l j e m F D R k 5 w N W g w Q z J R Q U l Q Y V Z q W k V j Q 2 5 U V 2 s w R T M w d 2 M z Y j J q a V N n e H c 1 V C 9 n R l R v d 1 h K L 2 R 2 M k J M K 3 Z 4 T 2 k r V E J k M T Z I d D J m c l R w O G d s R 0 I w a T U r e U x U c k x I W m V X Y l R L M 3 k 5 T W V H d G d I e j Z h U z g 5 S T Q y T l V x V z l G e U d a Z 0 F Y L 3 Z 3 N 1 p u R 2 t Z R j B T a j J F K z F C U X R S Q l l G U n R w d 0 F h O G 1 j d H J 4 d U t l N n d C V k 1 T S U h i a k 5 O Q k R E e U Z T R W R J V U 5 V Q W N p M n d L N D F K R W Y v b z V s V H U z b W N 2 M G 4 0 c T B u c H R G Y 0 R l W U 1 r N V R Q N T B y T G Z n V H Z s W l Z y V n d P S 3 V 3 S 2 N Q T n V M N 3 c 4 V U N F W E p W R U V 3 U 3 g w a 0 N J U 3 F y d C t r U U t V c V h R V V B y M E F 6 c 1 J w Z V U 0 R 1 V R U E x a M m h o d 2 N 4 c W o 5 Q z Z V S z Z i O E h 4 M 3 l J S z Q y O U N i N n c z d 0 g r U F p 6 e V A w T k 8 5 O H J i Z H F t R k M 5 T V l U S j F M M k V S d V Y 2 N 2 M x a n R k a T Q r Y W F T W U 9 y b T R P R W t S T S 9 K b 0 4 0 V H F E V 3 B 2 M 3 I x S k x C a G N S Q T V 4 R T N O c U N s Y k Z O d 0 p F Q k h l c E V Z c F F a M 3 N y c m J V O E 5 K O S t x e V E y U k 8 2 N l I w R U 9 i M z l Z Z G 1 u a V I z S F J G R W U 1 c 0 9 6 Y U l N S U I 4 T W l P N m x 6 L 1 R j O G F S a 3 N T b m t T R j l F N m h z d y t L Z k F J V k h Y R 2 Z M b 2 w 5 a 3 F U b 1 J t Z H R Q d V F F T 3 Z R N G p j c 2 M v c l d 1 Z T h P O G x m Q j V C S X h o Z E 8 r b 2 d 0 U l h t W E V 0 Q 0 E 1 a F R R N S 9 x U 1 h u d V V B a 2 c z b 2 N m S G R J T m h E a G F W Q T M z O H Z K Z 1 F p e H N v Q 0 5 U b n V N V W 1 v e G J L U 2 l a R W s x d k V 1 U T V D Y 3 B R Z E t R c j B Z O W V h T X l Q a l I x Q j N X T W J J U l J q b 0 F m R m 5 B S 0 Z D W W J Z d 0 x k b 3 J o Z S 9 Q U U l o S 3 g y e E p W d X d S W T g z V F F B S k l K N G Z t Q 3 N n U j l V U k k y Y U V 1 a j l z d V l 2 Z z Z X O E V Z M m 5 D R k d o S 0 t M R X M y Y 0 F y Y T A v S F R t b m 5 t O E w v N W t Y c T h z b z g 0 M n h F N k l 2 Z D h t N 0 F L N k Z x M H F w W U t H T l B S M 2 8 4 R 0 9 h Z 3 h a S V F q W n d V S H N 2 Z n R 6 Q W J o M 0 J p d 2 d t U z F M N 2 l U Q W 9 u Y 2 J z b 2 o x b 3 M w R D c z O D R Z M W 5 v S H R l T 2 M y a k Z I S n Q r R 3 V D b U d n S j l w O V U v U T h E Z T Z H S 0 h E e U 1 Q O G 9 K c E V C Z F R R a E 5 D b W 1 p e E 5 G V 3 c r R 1 Z v R C s 5 N 3 B O b F N y Y X I w b 2 4 r N 0 d Q a E 5 2 W W F h d G 1 E M 3 k x T 1 h u U H g 5 W m d p U k 1 L V U R 0 M z Z V W G U 2 a 2 F 6 b W g 4 d W 4 0 V E t h d k R t Z V M 1 R V R q R y 9 D c 3 Z s a 3 V i c G 1 a M T l h Q 2 t 0 T j V T K 3 R a U k 9 X S l A 2 S T l G d W d v V W Z U W j A 3 d X d 2 W n U r Z V R a d j h 3 Q j M 2 S E V a T z N v b G I 5 T 3 U v S z Z m W F N n V W 0 x a G d 3 U l I y W k x K c 2 J F N W l J e l E z Z k I v M m d h b j Z G Q y 9 x U E J r V j d P N T R Q S 0 x H a U g z K 3 F K b T R L V V Z k a W x W b W V 4 W n B T S m Z j S G x V T W 5 L e D l y U W l R S l V C a D N x Y 2 J u N 1 F h S m 5 w N G l y V j h S c U c y Y m h x N X h 0 V 2 l o N D h J L 2 p C Y z Z 1 Y U Z h L 3 Y 5 S n d N R F N J d U d T e H I v N j B 4 R E R u a T F R L 2 N E T l c v T m Y 2 T U 5 U c E I z R 3 h Z S 3 N N R j B i b W p a d G 5 P Q W p z Y m J W L 2 d w M y 9 I Z n l 1 e W E w a X V 6 T 3 J a U 3 V 0 T 2 c z W j Y 5 c H N O W D N 0 a 1 B h Z X p N b W x S R V N S d 0 1 o K 0 c 0 U 1 J N R F J w N F J F W D h p a n F t b n d K T 2 U 3 V j N Q T l d y M y 9 m R G d s b n V U V z Z u Z W V Z b 0 1 5 d k V u c 0 x C b V M y c 2 F K U W t j N W M 3 R H d s M V Q r M i t Q Z H Z 6 S H V C N V d m Y W h O N X B 0 R 3 N N Y W x i M X h L T G p 6 R E h O R G d M N G 9 m V T J J V j l o V X p h c z Z 5 d D J U Y j h G V H N l V z l 1 O U U 3 d 3 B S O W Y 4 U T V v d m V C U k p 0 a 3 J S V C s 4 U W 9 P M z F G N 0 d N S k Z J b G t T Q l F V N 0 5 y d E 1 R c W 4 r W X d Z V X F 4 N D Z F a 0 N x a 0 d B U m t z N U Z E a G d 2 a H o r L 1 h a d m x M a H p U V U d h M k x n V U F m e H p R K 0 t K N i t z Q i 9 I N n d T S 2 p I d E c 4 O H R y S U d u T 1 p U U z Y 3 O X h 2 d W 8 x T T Z z W k U r b k E y S z d Z b W h U W G d I R 1 Q 0 R D d H Z F l I R m d P T 1 M 3 T T h o O G p Q S G 0 v a m h O N W 1 N S F Z Y V W 5 R b E h i b C 9 S M 3 h q d 0 x z c W 8 r d T d B R 0 I 4 b W p I U n d r b 1 I y W F N u R T I 2 Z W d W d V d Y O T R E N 3 B W a U h E L 2 d Y N G x U T 1 h G U z V s a l o x Q 1 p T a V d R U z V y a l B 2 S W l m O U U 2 Q l d r W k 5 r S T N E a U J T c E l V T T J s b X U 2 c H d y K 0 V M K 3 B J K 2 1 Z T z h V d 0 0 w U T h I N 1 N D R X l 4 U 0 4 2 S l F 6 T 2 Z 5 b F Z v c U s 1 Z j R C K y 9 q V 1 d u V F N M N E 4 y e U c 4 d W l i c n l U Q 3 J Q d H R 3 R 1 d I c G 1 W a 3 k 5 Y V d r Z 0 5 y e k 9 5 U H B X T j Z s b D Z x K 2 h u K 2 9 r N U Z S N C t l U 1 J 1 Z H N 4 Z U t G e V V H N 3 Z 0 V G N a Y m V 2 R z g 2 S 0 t a N T V u O G R N R 0 t Q Z n J G Q V R T Y m 1 H S D M 2 b 3 A 4 Y X R o O D I 2 M E E v U 2 E 0 W T g x M m 1 a c V Y 1 d F J 3 M z F K Y 3 F T N V J i R j d U N 2 I 3 b l N F T n V 3 a W 1 1 W l p O e l Z 4 c z h r Y W x u R H B t N E 9 F Z i t F e V l o Y 2 t 5 Y T k z R W 9 l c F l D V G F 2 a G V O b G 9 j M j B 5 Y k U x R F l 6 U W d k c V k 0 R y 8 2 S F g 3 U 2 d z d z M z T n l C S W o x d 3 p U R U 1 Y V T Z C N H Z s L 2 t D b W 9 D V l c 3 d z F o c U p X e G 9 V a W h K Z m d Z Z T M 3 V z V T N E N G W X Y x N V A z Y W 5 U S E V 6 U W t l Q 3 J l d j R G V U N m e H p l S 0 8 v N z F X V V c 4 R z k v c G 9 M e l p v a S s y c X l j Y z l F Z j A z Q S 9 j S i 8 4 a 0 x h c 0 p n M G l 1 Z n Y 2 c z J a T X Z J Z X p x O H h u e W t Q c U R q R S 9 O c j R v Y z N E d l h 4 U j F p O U Q w Z 1 R l a T Y 2 d z d l e k s v L 1 B D S E V Y M W Z s Z l J B a V B N d H V h d U 9 h T U F a Q l A 2 a l g z T G Z p W j k 1 Z U d 4 W X d C T 3 p Y d G 1 O Z T c 3 W m 1 s c V V P a 3 A 3 R 3 N R R E R k Y V p I N G p x Z z V K S 1 V O Z T E 4 c 2 J H S E h N S W l y R y t Y V z Z F b 2 V 2 b T F 5 N j N o S 3 N Y c m 1 2 R 2 Q 0 c l B X b H p j c j B y V 3 F q c 0 F R Q V A 2 W D k 3 Q W R 3 Z W l p Y U w 1 V W 1 5 d U Z u K 2 p m R j h z Z l h n W H B r U E h Q S F J 0 U 2 F 4 b G d O c 1 Z 6 S k R p V l d Q c T R 6 e X J K b k d K S W p J b D N X b k Z K R E Z 2 Z C 9 T b n V Y T z V s N k 9 h b m 8 1 e j l 3 R S t m N D l L U j M v Z 1 d F M l l 4 T 1 h T U 0 J P M n J S e V N C L 2 V u W k 8 5 R 0 1 Q U z R l R z N 2 b k F 6 Z T Z K W H F j R m c r d m R j T V I 2 d W U x Y k d C S E 9 s Z G J k O G d T e G Z N W j c 3 U n N 3 N F M y T k 5 u K 3 Z 2 Z G x r M E V W d E Z k c H N q N j V 3 U S s 1 V H B v M 0 5 z U U J 3 Z F Y r U 2 l p Y j V n Y S 9 0 Z m 0 z N U d 2 Y n F O T n J w O U R w M m I x N 0 M 1 O D N N Q T V l N z F 2 c U l m M m w z W T U z Q 0 1 1 S G J 1 V k t J b l h x K 0 N 3 Z j g 0 U j B 2 T l J T O H J x L 2 5 K W l Y v U H Q z Z H h k d j B t d G p O a j R Y c 1 l h Y j h U N F k 0 S D J S M D R M N 0 x W c U x s V z h m e F N r U k V W M l l U a l Z N W U 5 Q U E M v a j N h N U Z n O X h V V E F s b W d F e G h G d 1 d p c E 0 w T X R S O X p z T 2 R r V 0 h 3 M k t S Q U Z t O T l W Q T B J R z l 6 L 2 p G R C 9 l R W 9 p L 3 R k O E t M Y W h 3 U l N w c H F H M W N Y O W R 2 Y U V H Z z I 2 S X Z h V W l U c m Y v a W E r R n l j L 2 M r W G o 0 R V B 1 N 1 B S M k 5 x R E l 1 d E p o R U V G V l Z P c V V O b 2 F W Y m 9 F c 0 t H N 1 d Z c z Q 4 W k V l Q z A z U 3 N n a T Z V d X Y 3 Y y 8 w d l Z X O F N J O W N Y U F Z J W G F D N E Q 5 Z k 1 o a U x X b 0 p 3 Y n V W b l d C Y V d U Q T M 5 d T Z K c T N a c G R r b G 4 v Y z U 2 O X R x N W 1 X d 1 h U R 2 c r M 0 d 6 W D N q b 1 d 3 Y l h O K 2 V U W W c 1 W V F p e G Z a Z k V 6 N W x D Q 2 d T R 2 l i O H Y 5 O U d F U V c 2 d E Z v Y 1 V 5 b 1 M 2 a V B 0 V 2 J R Y j k r W n Z 5 e G V a U W s 5 b X M y U V l l b j R D b X N Q d 3 o z Z G N X c 1 R D N G 0 v R H h q c m V a Z T h X d D F l Y V l k a U J W W G J 5 W E l 1 Z C s z V X d J M 0 5 q T U Z 4 T l h N d U 4 z R k 1 Q e X h o b 0 E y S 1 h p Z F V 3 M D B Y R 2 w 3 c U x i d D h n c 2 Z j d 1 c 2 M 0 Z S T n R 1 L 0 h E b W h k W m d u b 0 c 4 a E 5 l a k F L N j F k N m R a d 2 N W V V I x N 0 J O L 2 V I M D l u T 3 l a c E t o K 1 l x W E U z e W p G R y 8 1 N 1 A 4 W n g w Y l l m c k p l T m h r T X J t a U F o a X V u Q m d L T V p z U j l P S i 9 o Y W 9 0 Z 1 o 5 V S t 3 b z B O d m Z 2 Z E d T Z l V W T j J 5 O G V l N E Z R a j l F Z G Z 0 M W Q 2 Y 3 p B T U h C Z 2 V 4 Y z Z u c D J W e j V E M i t 1 W j N J d X Q 2 c W M x L z d W Y m 5 W b 0 5 N b D M 0 V k p q V F h B U k E y W T F W e F h L c E N T T X B w Z U 4 x W l Z o R W p p V j J o O T J X V 2 1 D O V h y b E t w c 1 d o Z W E 4 b l p E S 2 J Z R 2 9 4 U 3 l D a V U v R D N p R V R P Y n N J K 1 E y d j U w K 2 h 2 a T c v K 3 R n V 0 J R M l k w d T V K S G p l U E g 0 U z c 1 T z J v M 3 c 3 L 0 R 0 N E 1 w V k o y d m o w Z F l F V y 9 Y d T J 0 O G x 3 b z B t S 2 9 h N m 5 l M G Y x Y m R p b X F t Y 2 N j a G M x U n J u Z 0 Z J Y 1 N y a 2 Z 2 W j R y Q U o y Z 1 k v d T V E Z S t R U 0 h M W V N N Z T E 0 N V M 3 c U t B R m M 0 M l N 3 b 2 V o Z 2 F S M E w 1 Y k V P Q 0 R h M 3 B u b V J Z N V V r Q l c 4 Q n g x U 0 U 0 a l l n Q 2 o 0 N F l U d l Z 1 d m o w c z M z c 1 h L K 1 B l a D N M N W l E Z U J M S E 1 w e W k 5 T D h J b 3 l 5 a l N 1 O G o 0 V H Z 2 S V I 3 S 1 N i d H B k b U l Q d 0 x s U G 5 P U D B y R X h q U D V n T H Y r O E 9 m Z i 9 r T G x t M G 8 v Z m 5 P Y X k x M y 8 5 L 1 N C c k U w d m N z a k V R b W l 1 O H N y U m Z Y b j l K Q m Y z c D k 0 M 0 8 z V V Q w Z 0 t T T E x a d U h D a l B Y R k x 5 N 2 Z B T W 1 0 Q U 5 O d W d J M V J l N V B a N 3 F v R 3 k 1 Y 3 Z x V 0 I 1 c y 8 r S V p E U 2 t C R 2 p 3 b H R q S k 5 0 Q X F 5 L 3 p l Z U F y R E p L b X U w a 2 1 L T k 9 l d G c 5 S D J U V F p 0 W k Y 4 T G N C U T B 1 Q k Y w Z j V m N G N y Z m N D e D Q y c E 1 u O H B 2 d l l i Y m U v V C 9 x b W R Q N 3 Z x T j F N b T Q 3 W H N L d k 5 t V 2 J K d X N X U m x q Y z N T Z 3 R 1 d 0 F S T E V 5 c U 9 0 O V o 4 R j B U Q W l n b X R D M k d o N D l 3 V W N V b T B P R 2 9 J M k 5 5 c D N C Q n R Z O W l 0 V z Y 3 Z k x S R k 1 N Z F R o K 0 9 5 W E o 4 M 0 d w e G x 3 Q m F Q Z U 5 j M l V F T 3 h i M D d Q c V Q y c X B R M W h k M k U 1 Z W V N a V M v N 1 c z c j R 1 R j c r R F l X Q z V S e D l h O D g w M G Z 6 U E h 2 V X A 2 M n d x T 0 Y 5 V l l x T l l B U U l U W C t T b m N 3 U 0 l D Q 3 F j U j B Y U m l j Q V B R R k d s V G l T U m F T U 2 5 a c U p k W W p l c G s w a 0 F o R l V r M D l M W n B M R k N w d n h Q V V J B T U F j c j R W U G V x Q W l V Y 2 l K d G N H Z 2 5 o U W 5 D N W 1 O c X V N c H Z S S k N y W W F P d 1 R 0 a V F u V z c x S j N r a E U 3 M j l i W T R O Z E F J O V p p Q n Z s Q 3 l r V G F S Z 3 M 3 Y l F 6 U 2 E 3 a X Y 4 Q V M x U G J x Y m d n W E Y w b n F x T U R D T z d p M y t U M n Z p K y 9 C Q 0 h Q R 2 N M K 1 B J Z V F u c D M 5 N F B V Q U J y b 0 l U V k F s e S 9 L M m g 0 a W l s d 0 5 P N m x W N V B S a n Z 0 e F h s K 1 l X T S 8 x N W Q y d H F 0 R S 9 G R H B k d D d 1 S z d O K 1 R G R m E 3 U j V 5 Z G E v c H V R L 2 t C W k Q 1 N F h O W l d V d j N G d 2 x v T 1 p X d H F 4 W l d k V l B U U m 1 X R H Z V U m Z v Q n V I S V l T M F d j W l d Y W W x q Q n R M M m w 0 Q l h M V 0 U r N G l H V 2 t 3 S n l T M W x 2 R W p m V 3 g 3 T V h q V D l h U G l N R X Q w L 2 J q R 0 J U N m F 0 S k N I c 2 N p Z j F E V k d H Y W t q T k E 0 N 3 h X R T I w a 1 V L Y X B l S G l H U G Z s T X B T Y k M 4 W W Q y U n p 3 b 2 N i b 3 R R T n l H e E p v T G Y 3 c m R C K 1 M 1 U 2 d D a T I 3 V G p r Z H R h T X I v b G 9 k U 2 x Z V W s w Y V Q 3 a D h 0 Z U J Q W m d a U k V k c m R I Z l d F a F J R d n A 0 S V E z e l Z m T 1 p Z W m V w T m p q S U l k Z T U 4 c 0 J 6 Y U l o c z Z B N U Z h R 1 B K Q T k x K z Q x N l Q 3 U G w 5 d G p N M 2 c r S z F 4 M k J 0 c m V t Z D B v V X Z S N F F S d n h C a n J T e m d n R U l F N i t N T l R R O W p Y Z W R n V E R h c G Z R R j J Y U j d G d X l h N z N y S W Z l N l l 5 R 2 d W W W R T d k V x Q U k y Z S 8 z T E 9 r M X N y d l Z s b l h K N X V t a 1 J O W k t P d W t N Z j l K a 2 E z Q m F a e m 9 X b i 8 1 a F h K e E N Q V H p T T 3 Q 5 V k d r M y 9 O T n l 4 d l F I V H h o O F V 4 T H p z e G 1 R a T Z y R D J Q U T J J W U d v a T l 4 U k I 4 M 0 c y T V R i M D l F V z Z z c U J q R D F C R n F I R 0 1 6 R X Z M W T N h d z E w U T Z z d G 5 m d j N q b z g 3 T 1 p s R E J v V H p U K z l j a U 4 5 T G 1 y M V c y e D A y c 2 9 Y O W t Q O V d 5 T l d m c D N r O D h 2 S n I z Z U x r c X l O R C 9 h V j F N V z l P Y V R X V G x H S T N z a V h X b 2 p L Z m c z O G h W V G x x M i 9 B W V o 3 c W x T R D l G O G l i L z h o e m l o M 0 9 U U E R F c U 9 Z d W t Z R 3 d O Z z N 6 M H Z o K 0 t 0 R j M v R V F z N U t z e n N s a W 5 2 T W s x T 2 1 M V 3 d h R U J 1 Z T N 4 e l B 5 a z Q 2 V 1 E 1 U z F M N H N V a H l S Y l p q W U Q y Z m Y 4 N m 4 3 V l d y N W R K e m Z S N n J a T X p T V X J J K 3 R m Z 0 p U U 3 B O c G F v d E 5 H W m R Y S j Q x a W M 2 e G Q w T H d y V X Q w M 0 F U Y 2 d 3 N E x W c X h 0 a m J w L z B w S 0 N l R T k 5 N F d o U H V N a X d 6 Q y s v N X N 5 c X V I d z h T M 0 5 z Z 2 5 m Z D d U Z U R M O T R D d 2 l Z Z T h R c i s 4 b D h q S D R 3 W W N y O U h 1 d 1 I z c 1 I 3 R m p m e F g z T n V 3 b 3 N w d l o 4 M 3 R m Q l B 0 b m x 0 U m l Z T j F T e j k z K 2 1 H M k x C U m d O S E F 3 e W h 5 a G d C a z F W Q 0 Z O V 3 U 4 d 3 V M e W V C S m I 4 N H Z y W V p Y d H M 4 S z l h N G h r W X Q 1 S k s 2 e G w v R D Z C d H J a M m N Z R 0 5 V W E 5 I N G 9 J U F R N O T N m W l N 2 W D Z o Z 1 F m U X Z F U k F z T k N m c 3 k 4 a E 0 5 d z Z C Z W J k Z l N h R m I x M S 9 P d E h m W j k 5 d k k 4 Z m d 1 M m 8 y b T B M T T N B d G p N Q k d h M m 1 y S X N Y b l p T U W d p W U J 3 M 0 l J d D h Q b U 5 Q T X F E Q z h x W k t t U H F K L 3 N P c m p E M W Z 5 S U d u Q U d 0 W m 9 i M j V F O W w 0 Z T B W e l V z c n k y T X R O S V l F V F J Y Q l p Y O D Z O M 0 Z l S i 8 y c j l L N H F Y e G l y S G h Y b k 4 4 M z M z R T N K S E 5 L N D d P a D B M d V l q O U w z N 3 J F V D F n R V h F N i t 1 M 1 R K d H J T c G R 4 c n Q w S m s 2 Z 3 U 5 N U h E R G V y K 0 N I e n V T a m h x O V p o S U N t d V Z J V m J M Q 2 Z 0 b 0 h o M F B X c H A x V k 5 3 a F J W b W 1 R K 0 V L V n R p V F h 4 c n l T M G x Y N k p Z U E 5 Y V i 9 4 Y 3 l i K 1 J T V W 1 I T F I z U W h N Y X N l Z m p 0 d E p L e m N u R 2 R j L 1 N 2 Q 0 N V V G F F T n Q z V n l 1 N 1 E 4 R k g 4 c z B x M H V W N G N F T H R P Z W F 4 W l l 0 M m F 2 S E h J L 3 l N b z Z O N j V R b W N Y Q 2 8 x T F p 2 S V l x a V B O V l R m e D d Q M E d K U F k 3 R n Z l M W N 5 d 2 p y a D h N T j V I S W t 1 T S 9 x N S 9 1 Z z F 3 a n Z w M 1 p M M X N s c l Z 2 M D E 5 b 3 R v e W x 6 S G l R Y T U 5 a m V U e T V U K z V v c W Z N T U 9 L d H M 5 c X l O Z z J t R G J W Z n p x V k h 0 d G w 4 U k Z r R 2 V u Q l R n d G R u V 2 o x d 1 F D U U x K W E V t R k N B d W J t e l R t e j d s b j F K Z X h w a D Z M Z D B C a U 9 v e E R 5 M X l j V 3 J K N l U 4 M E 9 N V F N D b V g v S D Z X e G V L S z M 1 c X R 4 a D V r a z F H V E x y d V k r M k E 5 S D V F V n d o U 0 V s e m M 1 W E t E d l g x S 1 p Y a U 8 1 c 3 l k O X E 5 Q j d 6 R l d 5 V W 5 k U 3 Z P R D J n Z D Z s M V B S K 1 V k N U N V U S t N U 3 k 2 R 3 p v Y T B X N H Q z e F Q r R 0 R s R 1 c 3 a U N R R D Z P Z 1 E 2 R l N 2 Y z g y e V d I Q V V k V V p N L 1 V p b l l n T E Q y R k s 0 U n B h W m Z O V 2 V C R 0 5 E U m R W L 2 o w R j R V V 2 J 5 Z H V j c T d C N U M 5 c z U v U S 9 o U T h r N E t X R F o v e G x Z Q W 1 I U k 5 z S y 9 4 Z S 9 s a 1 o 5 U U F U R G d n V n R 4 V T J q a D F E V m E z d U N y d z l E Z z E z Z D I r T m x o O X N P R G E z M H Z W N m N 3 V U Y 1 Z T J B M 1 h l M z Z V U 3 p 5 S z d X R E J S e m I r Q z h T W n F a M 2 k 0 K 1 J 0 V E Z o V 0 E x Y T M v W G 8 5 Z m R v d l V O Q 2 8 v Z X h X Y k R 4 Z z d M V y 9 W N 2 R 5 c C t B V z R W V G x m e T V r U F R q R j R w c m x Z d F B B S H d V Z F p S Z l U 5 S F J 0 d U Q 4 c F h y R E t x c T d a N E t T a G 1 X O W U y W m R w V m p L N W h B W j d k N n U v b k V u d 0 p P V j R J c 2 l r R H F s d 3 B X Y l N h d 3 p u U k h R M V Z q L 2 F x W n J o W D J 2 b z I 3 b l B w R z F s Y W w x T F Y 0 R 3 R U W l J 1 O G o z V W c y W E x Y b 3 Z U b m h 3 d m J V M m p O O E 1 6 d n J S U m w x S F B E T j J Q Q 3 o v R l h O N G R h Z k F 2 T H p X V 3 J a Q m 1 E M U l q M 1 R R d W R m T W x M N j d i d m w 4 e G 5 z a V B H V W 5 p Q 2 9 6 O D B F L 1 V V S U N E b W c 1 V E N Z O D R a d U l V e U E r V n N V b U Y 2 N 2 1 r K z J i N l l M R 2 F D c k V 6 Y m 5 Z e l Z J d F B p V m J J V 0 x 1 M 3 h V d W 9 S V 3 V J R k p a T E N 1 a 1 c w U 2 J R S k F B d E 5 D U T Z n c X I v U T E 3 M m l y Y n Z D b 1 h I d 0 R Y d H h h d U g v Q j B W c 0 x Z Z l J l c H g 3 a 3 Z 1 d 1 B h Z y t I M m c y b 3 Y z V V B P b 3 F r M W x 0 S T F M T D Z R V k 8 r N T F G V U k 2 d E 5 H T U o w M F d S M l h x R F Z K Y W R N R V F r Z l l D e U V X R H h V T 3 N X M D h S R X Y 5 Z z h L c m N h W F p h Z D Q z d H g y d D k y N 1 p B N 1 R x Z X B y Z H Z F Z S t H c T V R Q k g x a V J o L 3 k r a m s 4 S 3 Z j V W N 4 M H k 0 R l Z M T E d r K 0 d m R 2 5 l e H R t c j h q Q m x P S T l 2 R E x 2 b n h Q Z m V Y M W V L Y 0 5 k a X M y Q n p V e D d R V V B C S z h a c m c v L z B Y U U M x Q T Z q e D B m a l N M W U 9 k a T J D a m d Z O V d k a k F w d D B 3 a k x h R 0 k r V k x j M D A v c j F U Y j J 3 M G E 5 d E 9 2 T D V i U 2 l p a 3 F R b U k 5 W j l S V z A 2 S j Z M T V l 5 c k x y a m M 3 M H h o c 1 l W M U N E c m 1 w Z X p C c k d K O V R H W X U x W F J j Z 3 R P d 0 d 4 S 2 t Y e T l T c V V B e E J S S X l X d l F 5 U U N v S G 5 0 Z X N 5 N z N T c V Z x N 1 p v W U g w a G Q x c X p 1 a 3 h Q a m p n Y z N 1 Q k 5 i b 2 h D d l R r S G V I a D V L Z z R R N E g 4 N n V j Y W g w R z l 1 c 0 5 6 c T Z F R j h l c H B l U m x K U 2 J B c j Z h U W c 3 S i 8 0 S k p o b X l X R 1 h 6 L z Z m a F E 3 e n p w d z F a b 1 p G W F E v b 3 p 5 Z m Y 2 V D F J N U d Y a V Y 5 V U R J e D J o V 0 F q M V J k V 2 9 T c V l I R 2 g v b n p l e k o 1 c 2 R p W X A 0 N W p W Y X R B S U 5 3 T F h F c W Z K R 0 F w W W 1 W b m x 1 Q 0 V O d 0 V j V U x x V n h Q N G t k V l N K M 0 o 0 Z 3 F 1 O V g x N 3 U 3 V X p V W l l u K z g r Y U 9 o c W t V Z X B n c l Q x W E U 1 S n J o d F F X S W p V e F R a R m 9 M W V R W S G o 0 S z l C R V J B V z Q 5 Z l p a L 1 M 5 d T A 0 U 0 F T T G s 2 b D V R Z z l F b X V N d k U 5 Z T B U S V F 3 S V F s W G w 0 W U Q 1 N X Z m c 3 E z U E J r K 3 Y 3 Z W J Z Z E J 5 a E Z p R T R J b l V v M W R 5 M D R 4 e l N L Q U N K T z N X U m J 6 U 0 1 r Y m F 6 Z 3 J P Q U 9 Z R 0 h E Z 1 Y 1 M X Z N b E d u W k p 0 N 0 V E U X B 2 N 2 x B T U Z 3 Z 2 R 3 Q X N B c U V S L 1 F F U n p y R V d V b 1 V Z a n B w a j J D c H V S c m N w M n B y Z n A x a 3 V J a 0 5 5 e G p y d E 5 y N m p p N F I y U n M v Z D g x c j V z R E J 5 c 2 9 x S X h n N W R a S 2 F k M 3 V 1 W G 1 a Q W h j b l V m d E F s Q W V u c 2 5 G U z R r V y 8 w N E 5 a V E V D M l p W Z k h X K z M 5 M j V 4 N 1 U 3 c D B S d 3 l l b C t j K y t z O F J W U D V 0 V y t I V i t X V E g 3 Q 2 d o O T R 1 c m d T M z Z n c 0 p B U 3 F t M H N x M 0 w v R 1 d B a l R V d n V L Z 1 c w K 3 Z B Q X N v b U J V S 0 M z W U E w U F F 3 c H Z I e T R R d V B P b E l V Z F V Q V D g 1 a 0 U z c W F I e j d Q N T d t O U p V V E 9 L V n N B Y T h P N 0 U x N D F 6 V l c x T 1 h Q W X J O d X l x N n l p Z W p B T m 8 y O U N D N m Q 5 Q j g z d E h p W X d B S k Q 1 U V V B Y 1 I 4 N 1 Q 0 O F l u d 2 R x c D V 3 Z W 9 Y M j Z q N W t B Z 0 F t S i t M U H F s T 0 x t U m p i M G R T T j d R T T J W Z G J B M E h E b 1 A x V F U 0 a W t v Y X l o M E N o W k N P b l c 0 d j l R T V V H Z D g 5 S S 8 z c E N Z a W N m U E J H L 2 N r a 1 E r b n R X e k R U c G x t M E p v V E Z q b l o 3 c 3 k y Y n p L Y U V I T G V o d U I 4 U H p v N T V l M m d o W U h s N 0 t 0 d 3 U w V D J y S U h o Y X J u T U p z T W x S T T Z q d k N o Q 3 J i U E w r Z T J K d H o w a V Z S N U t k W D F P R D R l Z m 5 s O U 9 X T z J w L 3 F Z U T V x c l p O S T l B U F p R b i t u R G 1 B V 1 J y d W p K O H Y w N l N J R k d w Z n V a T E J o U H R F L z Z k U H R l V i t z R V J q S X A r Z j J W V z B 0 e D c w M 2 V U b D l 4 W k l o a 1 V R S m U r a E s 5 S G t L W n p y N T J j S z d 3 V k N o T j l s S T Q w Z z V k a G w 3 Z V N 5 a U R y R l J J R E 0 5 S V N t Q U Z Z a 2 1 m W X d u d T d l V m E v b 0 d 6 a X R 2 U 0 R X a k d P R n l w Q l J r Q z l w U j h 1 W j R L Q U R J Q 3 g x c n R H M S 8 4 b z V P a T B 0 a U l 2 c T d l b U F V W m d z Z H Z h R F Z k R 0 R C M V N F b X h N T i 9 2 b T Z z V 2 F 3 b 1 R S R k N J T 0 p S U F R z N j A 5 K 2 p O U 2 p T R E 0 r Z T h Z L 0 8 3 d U l B S G 5 D c T N a b U x 5 b D l j b X N u N D N l M 3 Z a a 3 V p Y W p w T E E 2 Q 3 Z r W X h 0 c k 9 M N l p w O U h E W D h r S T h s d 1 N x M 0 p 2 N U t s K 0 1 3 Y W V C V y t K V 3 p J Q X h F U X l 6 S m 4 y L 0 J l d 1 c z a W x o Q n l l N H F m b l F u T S 8 w S l Q 1 S 0 l H c k V i R F N a N V h X U 3 B U R G p o Q z d t c 2 5 l V n Z l L 3 U 2 a 2 V v V U F n d m Q y R 1 l a Y W d J R E 1 6 c z N I V j F 1 L 2 x h N W 9 J R 0 l Y T m x k Z W d l S F R H a z l W W X h 3 d E 4 r V W h l U V E y S W k v S k t a N T V C Q T J w U z R N N i t R S F V 5 e F d N Y 0 h W e F J p b F p C Q m k r Y S t z d D h y b m V C d W J i Q 2 l n U 0 F s Y T Z P Y X V W S 1 l K S X g 4 V F d v a U 5 G R G t 3 Q 0 l 0 Q 3 Z m Q W Y y c S t l b X Z p U k V n T V N G W k 9 q c G F G K 2 h 0 L 0 9 1 S H Y 3 a H R S S n d w N V d 6 c l E 1 R z M 5 d E w 1 e V h V b D B v b H J K b 3 B J S F B P b 0 R o O G p a N F J N d D d k K z B x S 1 N 1 e l Z j Z l d i c W F I N E 1 Q O G Z O K 1 F 3 N 2 d Q e T N 0 b 3 R 6 L 1 V t Y 0 9 N U W 9 m R 0 V 1 a i 9 v W W h 2 S k Z G S U N a d k d S V 1 B V e l V T O E J V S 0 l 5 a W x j Z W Y 5 e k V s W W R L Z z Y r Z X N U a 2 t x Z 2 h Q R V B y S W J p V W 1 l N H p D c 2 F j K 1 d q a j l j T U Z l T n B k R n U 5 R D R G b l l x T z I 0 W G F k N 3 Q w d E 9 r K 0 I r S D F Y N n B 3 T D I 4 V W x 5 c T V p M T U w Q U s v Z E 9 P R k 1 u R k Z G Y m l Q R 1 J T W n F m d z N M c m N s S 0 5 Q S m p i a j F v M U l R a 2 9 a Q X N Q d U d j S E J X c U p L S 0 Q 1 R T V w S F F U N l J n M 2 V Q a G J W Y W 9 G U V F u Y W V Z e k R 3 Y 2 5 j d F E r T 0 5 a a D l D Q n h 5 Z 3 F C U m p i V 0 Q 1 L 1 Z 3 Z U l Y c k t i S 2 l L c E k 4 N C t D S n R k N S 9 T W n B K c z d N V k t h M 0 5 a R 3 c r e W l 4 d 0 p p b k J K c G o 3 U C 9 L c m J o T 0 l y d W 9 L M W R o T X h I M 0 k 4 W j l k d n p j a l l r V T M w e m d t d i t m R W h r Q j B 1 T 2 E 4 d H V 3 T z J s a i 9 B S U h P T H d Y b 0 5 p Y X Z m a U t D c D N y M n N Z b D d 4 S W N M b G 1 q K 2 F m a E 5 4 V D B 6 R m t Z U G 5 x W k V p N T A 4 c m d H L 2 d F a m V u a m h R S z V 4 U T h P S y 9 t d 0 N w W E l X R F Z M W F d N d U 9 5 c j h Y L 3 A w a H h i a U 9 q a W 9 2 Q z R 0 W n N x a W o 3 c 1 I 0 b H Q x S U h 3 W H M 1 W W Z s R V k v b l F j V z E r V 1 A 4 R T h 1 V 1 o z V 2 R V M 0 5 S O T N r e m x O Q X J P W D l 3 b G 9 G c V V N N 2 d D T m R z b 2 N 5 d X N X K 3 M 4 Z 0 R y c G p X V W 5 n U j J Z Q 0 h n K 0 F i d E F F Z T R r O W N Q V U Z G T E J K T l F a O F Q r Q m 9 B b z Z 5 Z j Q y a 1 A y W W t 3 Z W l C S m M w U z B 4 a T d Y Y V R H O U h k b U R n N E l w M U d 6 Z E R E O U U z a 2 Y w T 0 t u Z 2 d y M 0 0 1 R l c 3 W j k 3 Z 2 h N R z J k M U 0 5 U G d F U G x E a l Z C d 1 B r M n R i a j J 4 c k k 2 W H Q v R W 9 N b H Y z b y t P U 2 Z G K 3 k 3 U 3 h J Y k x Z U 2 h N R H V y V 2 F T Q m 0 5 U m p P N 0 d z R V h x L 2 5 l M m E 3 S z V v K 2 V x e j R I c G N M b k Z a a E J W O D R h M D V W Z i t H Y m c v M l h U W V d H L 0 t w S z V M W H l C Z 2 d 6 R E t s O F c x R 3 U 1 V G l Y M 3 F a S 3 F T N m 1 J c D N D V V o 4 Z W R U T n p 0 Z T h 2 T 1 Z 0 W D Y x c 2 h W Z T N i c j J L Y T J D Q X l r a k c 0 d m d s d X J E V U l T T 2 d T N E k v R 3 g 3 d j F a a 2 Q 2 d H d R R l Z L a 1 d 1 N H p 6 V m R i a U 1 Y c E N p T 2 d G R D l Y S T F S a D Z P V D E x S H p h U E J k a G d F T y t B b U V i Q i 9 D Z 2 J K R 0 Z 1 N U h s a 1 Z 3 d V d n b z Z 2 S k R s b l R J S G N O b U l J O G x T Y m p 4 W n B m K 2 t B V m x H Z k 5 v S z V C R 3 Z V d j B u c k x j V 2 J X N 1 N i R G 9 0 S E R 0 U l N n U k R B M W l X M k 9 4 Q k p 1 d 2 s 1 Q 3 I x R F Q x Z 0 1 D S V M 2 W T V L R m p j Q m t n N W N r Z l R x R H l 5 W V N R a m R 4 T k 0 0 e G Z h b V h P T 0 l 6 c 1 N M b F k w T 2 g v Q W 0 3 b T d r R G h q R G g 5 d z R u Y V N a Y 0 l x Z 1 E 1 Q y t x Z m 5 R d z B V O E J S c U t M Z m k w e G d h V 3 d C V E R P c 1 A 0 e E 9 L Y n F H R G 4 0 c E d F e n F B N m x n O W Y w Q j U z N T F l e m F 5 M z J B S 2 h W U 0 d h d W V L T W x t T l I w d 1 Z K a 2 Z O L 3 l V Y V h R V X J 3 T 3 J n a 1 B J e X R U S j J s c m N B T m Y 0 a l p x d m J V a W J n b z B o T E t r a F V p e G t H L 1 g 5 U V N 3 R U N G Q U 1 V Q U F B Q U N B R F B n T j F Z b 2 F X Y U 9 x O E J B Q U E w Q k F B Q U R B Q U p B Q U F B Q U F B Q U F B Q U F 0 b 0 V B Q U F B Q V p H O W p k V z F s Y m 5 R d W V H M X N W V l F G Q U F l S H d I O W 1 V R X N C Q W h R R E Z B Q U F B Q W d B T 1 g z Z F d O d X V l Z 2 5 v R H d B Q U 5 C S U F B Q W d B Q 1 F B Q U F B Q U F B Q U F B Q U x h Q j J R R U F B R z F 0 T G 1 K c m F Y Z H B W V l F G Q U F l L 3 V u O W 1 V R X N C Q W h R R E Z B Q U F B Q W d B e j R E Z F d C N E s y T k 8 r Q l F B Q U N R O E F B Q T h B Q 1 F B Q U F B Q U F B Q U F B Q U x h Q j V 4 R U F B R z F 0 Y 0 d G b l p T O X d Z V 2 R s T G 1 K c G J s V l V C U U F I a D h C L 1 p s Q k x B U U l V Q X h R Q U F B Q U l B T S t B M 1 Z o d G U 0 a 2 N 6 e E 1 B Q U U 0 N U F R Q U 5 B Q W t B Q U F B Q U F B Q U F B Q U M y Z 2 R J W E F B Q n d Z V 2 R s T D N C a F o y V X V l R z F z V l Z R R k F B Z U h 3 S D l t V U V z Q k F o U U R G Q U F B Q U F n Q X o 0 R G R X R V Z v K 3 R t W E F n Q U E 2 Q X d B Q U J V Q U N R Q U F B Q U F B Q U F B Q U F M Y U J 6 Q 3 N B Q U h K b G J I T X Z j R 0 Z u W l Y 5 b W I z S n R Z W F J 6 T G 5 o d G J G V l V C U U F I a D h C L 1 p s Q k x B U U l V Q X h R Q U F B Q U l B T S t B M 1 Z n a z h O d j R P Z 0 F B Q U R v Q U F B Q V N B Q W t B Q U F B Q U F B Q U F B Q U M y Z 1 p Z d U F B Q n l a V 3 h 6 T D N C a F o y V m Z j b V Z z Y 3 k 1 N G J X e F Z W Q V V B Q j R m Q W Y y W l F T d 0 V D R k F N V U F B Q U F D Q U R Q Z 0 4 x W U l t a W d I Z j B E Q U F C a k 1 3 Q U F D U U F K Q U F B Q U F B Q U F B Q U F B d G 9 F Q U x 3 Q U F k R 2 h s Y l d V d W V H M X N W V l F G Q U F l S H d I O W 1 V R X N C Q W h R R E Z B Q U F B Q W d B e j R E Z F d G e W Q 2 S l J m T l F B Q V l 6 V U F B Q T B B Q 1 F B Q U F B Q U F B Q U F B Q U x h Q k p E T U F B S F J v Z F c x a W J t R n B i Q z V 3 Y m 1 k V l Z B V U F C N G Z B Z j J a U V N 3 V U d B Q U F B Q U F n Q U N B Q W x B Z 0 F B c m 1 n Q U F B Q U E i L A o J I k Z p b G V O Y W 1 l I i A 6 I C L l r 7 z l m 7 4 x L m V t b X g i C n 0 K " / > < / e x t o b j > < / e x t o b j s > < / s : c u s t o m D a t a > 
</file>

<file path=customXml/itemProps100.xml><?xml version="1.0" encoding="utf-8"?>
<ds:datastoreItem xmlns:ds="http://schemas.openxmlformats.org/officeDocument/2006/customXml" ds:itemID="{6ad86b82-52b5-47a8-ba6d-e9bbe075a083}">
  <ds:schemaRefs/>
</ds:datastoreItem>
</file>

<file path=customXml/itemProps101.xml><?xml version="1.0" encoding="utf-8"?>
<ds:datastoreItem xmlns:ds="http://schemas.openxmlformats.org/officeDocument/2006/customXml" ds:itemID="{8fd2a99b-51ca-42d4-8a98-ac38bf31ee8f}">
  <ds:schemaRefs/>
</ds:datastoreItem>
</file>

<file path=customXml/itemProps102.xml><?xml version="1.0" encoding="utf-8"?>
<ds:datastoreItem xmlns:ds="http://schemas.openxmlformats.org/officeDocument/2006/customXml" ds:itemID="{667e9340-f440-47f7-819a-cdc7dab5fa96}">
  <ds:schemaRefs/>
</ds:datastoreItem>
</file>

<file path=customXml/itemProps103.xml><?xml version="1.0" encoding="utf-8"?>
<ds:datastoreItem xmlns:ds="http://schemas.openxmlformats.org/officeDocument/2006/customXml" ds:itemID="{ae649005-3b55-4298-8017-458659bde268}">
  <ds:schemaRefs/>
</ds:datastoreItem>
</file>

<file path=customXml/itemProps104.xml><?xml version="1.0" encoding="utf-8"?>
<ds:datastoreItem xmlns:ds="http://schemas.openxmlformats.org/officeDocument/2006/customXml" ds:itemID="{eb8fafd0-aa01-4764-b4e6-708160bc6a19}">
  <ds:schemaRefs/>
</ds:datastoreItem>
</file>

<file path=customXml/itemProps105.xml><?xml version="1.0" encoding="utf-8"?>
<ds:datastoreItem xmlns:ds="http://schemas.openxmlformats.org/officeDocument/2006/customXml" ds:itemID="{8960f00e-c9fa-4aa6-a52d-50d8f8a99cd2}">
  <ds:schemaRefs/>
</ds:datastoreItem>
</file>

<file path=customXml/itemProps9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96.xml><?xml version="1.0" encoding="utf-8"?>
<ds:datastoreItem xmlns:ds="http://schemas.openxmlformats.org/officeDocument/2006/customXml" ds:itemID="{f7bc79f2-c455-434b-bca9-875aecb91bf3}">
  <ds:schemaRefs/>
</ds:datastoreItem>
</file>

<file path=customXml/itemProps97.xml><?xml version="1.0" encoding="utf-8"?>
<ds:datastoreItem xmlns:ds="http://schemas.openxmlformats.org/officeDocument/2006/customXml" ds:itemID="{3c132078-98b1-4deb-b4fd-a1bec46831f1}">
  <ds:schemaRefs/>
</ds:datastoreItem>
</file>

<file path=customXml/itemProps98.xml><?xml version="1.0" encoding="utf-8"?>
<ds:datastoreItem xmlns:ds="http://schemas.openxmlformats.org/officeDocument/2006/customXml" ds:itemID="{c5c661d3-4756-4449-af8a-01387bd7a269}">
  <ds:schemaRefs/>
</ds:datastoreItem>
</file>

<file path=customXml/itemProps99.xml><?xml version="1.0" encoding="utf-8"?>
<ds:datastoreItem xmlns:ds="http://schemas.openxmlformats.org/officeDocument/2006/customXml" ds:itemID="{58dabdbb-c60f-4057-89a4-b5f24a98f47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演示</Application>
  <PresentationFormat/>
  <Paragraphs>211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FZYanSongS-EB-GB</vt:lpstr>
      <vt:lpstr>Segoe Print</vt:lpstr>
      <vt:lpstr>Gill Sans</vt:lpstr>
      <vt:lpstr>OPlusSans 3.0</vt:lpstr>
      <vt:lpstr>Helvetica Neue Light</vt:lpstr>
      <vt:lpstr>Helvetica Neue Medium</vt:lpstr>
      <vt:lpstr>Helvetica Neue</vt:lpstr>
      <vt:lpstr>FZYanSongS-DB-GB</vt:lpstr>
      <vt:lpstr>PingFang SC Light</vt:lpstr>
      <vt:lpstr>等线</vt:lpstr>
      <vt:lpstr>素材集市康康体</vt:lpstr>
      <vt:lpstr>微软雅黑</vt:lpstr>
      <vt:lpstr>Arial Unicode MS</vt:lpstr>
      <vt:lpstr>Helvetica</vt:lpstr>
      <vt:lpstr>Microsoft YaHei UI Light</vt:lpstr>
      <vt:lpstr>Malgun Gothic</vt:lpstr>
      <vt:lpstr>1_New_Template7</vt:lpstr>
      <vt:lpstr>2_New_Template7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WPS_1537012719</cp:lastModifiedBy>
  <cp:revision>1191</cp:revision>
  <dcterms:created xsi:type="dcterms:W3CDTF">2019-02-26T11:09:00Z</dcterms:created>
  <dcterms:modified xsi:type="dcterms:W3CDTF">2024-09-20T08:25:11Z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EA77B28E96264594AB10500AE223598A_12</vt:lpwstr>
  </property>
</Properties>
</file>